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6553200" cy="9258300"/>
  <p:notesSz cx="6553200" cy="92583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91490" y="2870073"/>
            <a:ext cx="5570220" cy="194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82980" y="5184648"/>
            <a:ext cx="4587240" cy="231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27660" y="2129409"/>
            <a:ext cx="2850642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374898" y="2129409"/>
            <a:ext cx="2850642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7660" y="370332"/>
            <a:ext cx="5897880" cy="1481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7660" y="2129409"/>
            <a:ext cx="5897880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228088" y="8610219"/>
            <a:ext cx="2097024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27660" y="8610219"/>
            <a:ext cx="1507236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718304" y="8610219"/>
            <a:ext cx="1507236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18932" y="8693477"/>
            <a:ext cx="11303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35">
                <a:solidFill>
                  <a:srgbClr val="231F20"/>
                </a:solidFill>
                <a:latin typeface="Rockwell"/>
                <a:cs typeface="Rockwell"/>
              </a:rPr>
              <a:t>03</a:t>
            </a:r>
            <a:endParaRPr sz="700">
              <a:latin typeface="Rockwell"/>
              <a:cs typeface="Rockwel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054303"/>
            <a:ext cx="3110433" cy="71650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652801" y="7328551"/>
            <a:ext cx="677545" cy="677545"/>
          </a:xfrm>
          <a:custGeom>
            <a:avLst/>
            <a:gdLst/>
            <a:ahLst/>
            <a:cxnLst/>
            <a:rect l="l" t="t" r="r" b="b"/>
            <a:pathLst>
              <a:path w="677545" h="677545">
                <a:moveTo>
                  <a:pt x="338518" y="0"/>
                </a:moveTo>
                <a:lnTo>
                  <a:pt x="292583" y="3090"/>
                </a:lnTo>
                <a:lnTo>
                  <a:pt x="248527" y="12092"/>
                </a:lnTo>
                <a:lnTo>
                  <a:pt x="206752" y="26602"/>
                </a:lnTo>
                <a:lnTo>
                  <a:pt x="167662" y="46218"/>
                </a:lnTo>
                <a:lnTo>
                  <a:pt x="131660" y="70535"/>
                </a:lnTo>
                <a:lnTo>
                  <a:pt x="99150" y="99150"/>
                </a:lnTo>
                <a:lnTo>
                  <a:pt x="70535" y="131660"/>
                </a:lnTo>
                <a:lnTo>
                  <a:pt x="46218" y="167662"/>
                </a:lnTo>
                <a:lnTo>
                  <a:pt x="26602" y="206752"/>
                </a:lnTo>
                <a:lnTo>
                  <a:pt x="12092" y="248527"/>
                </a:lnTo>
                <a:lnTo>
                  <a:pt x="3090" y="292583"/>
                </a:lnTo>
                <a:lnTo>
                  <a:pt x="0" y="338518"/>
                </a:lnTo>
                <a:lnTo>
                  <a:pt x="3090" y="384453"/>
                </a:lnTo>
                <a:lnTo>
                  <a:pt x="12092" y="428509"/>
                </a:lnTo>
                <a:lnTo>
                  <a:pt x="26602" y="470284"/>
                </a:lnTo>
                <a:lnTo>
                  <a:pt x="46218" y="509374"/>
                </a:lnTo>
                <a:lnTo>
                  <a:pt x="70535" y="545376"/>
                </a:lnTo>
                <a:lnTo>
                  <a:pt x="99150" y="577886"/>
                </a:lnTo>
                <a:lnTo>
                  <a:pt x="131660" y="606501"/>
                </a:lnTo>
                <a:lnTo>
                  <a:pt x="167662" y="630818"/>
                </a:lnTo>
                <a:lnTo>
                  <a:pt x="206752" y="650434"/>
                </a:lnTo>
                <a:lnTo>
                  <a:pt x="248527" y="664944"/>
                </a:lnTo>
                <a:lnTo>
                  <a:pt x="292583" y="673946"/>
                </a:lnTo>
                <a:lnTo>
                  <a:pt x="338518" y="677037"/>
                </a:lnTo>
                <a:lnTo>
                  <a:pt x="384453" y="673946"/>
                </a:lnTo>
                <a:lnTo>
                  <a:pt x="428509" y="664944"/>
                </a:lnTo>
                <a:lnTo>
                  <a:pt x="470284" y="650434"/>
                </a:lnTo>
                <a:lnTo>
                  <a:pt x="509374" y="630818"/>
                </a:lnTo>
                <a:lnTo>
                  <a:pt x="545376" y="606501"/>
                </a:lnTo>
                <a:lnTo>
                  <a:pt x="577886" y="577886"/>
                </a:lnTo>
                <a:lnTo>
                  <a:pt x="606501" y="545376"/>
                </a:lnTo>
                <a:lnTo>
                  <a:pt x="630818" y="509374"/>
                </a:lnTo>
                <a:lnTo>
                  <a:pt x="650434" y="470284"/>
                </a:lnTo>
                <a:lnTo>
                  <a:pt x="664944" y="428509"/>
                </a:lnTo>
                <a:lnTo>
                  <a:pt x="673946" y="384453"/>
                </a:lnTo>
                <a:lnTo>
                  <a:pt x="677036" y="338518"/>
                </a:lnTo>
                <a:lnTo>
                  <a:pt x="673946" y="292583"/>
                </a:lnTo>
                <a:lnTo>
                  <a:pt x="664944" y="248527"/>
                </a:lnTo>
                <a:lnTo>
                  <a:pt x="650434" y="206752"/>
                </a:lnTo>
                <a:lnTo>
                  <a:pt x="630818" y="167662"/>
                </a:lnTo>
                <a:lnTo>
                  <a:pt x="606501" y="131660"/>
                </a:lnTo>
                <a:lnTo>
                  <a:pt x="577886" y="99150"/>
                </a:lnTo>
                <a:lnTo>
                  <a:pt x="545376" y="70535"/>
                </a:lnTo>
                <a:lnTo>
                  <a:pt x="509374" y="46218"/>
                </a:lnTo>
                <a:lnTo>
                  <a:pt x="470284" y="26602"/>
                </a:lnTo>
                <a:lnTo>
                  <a:pt x="428509" y="12092"/>
                </a:lnTo>
                <a:lnTo>
                  <a:pt x="384453" y="3090"/>
                </a:lnTo>
                <a:lnTo>
                  <a:pt x="338518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453080" y="7328551"/>
            <a:ext cx="677545" cy="677545"/>
          </a:xfrm>
          <a:custGeom>
            <a:avLst/>
            <a:gdLst/>
            <a:ahLst/>
            <a:cxnLst/>
            <a:rect l="l" t="t" r="r" b="b"/>
            <a:pathLst>
              <a:path w="677545" h="677545">
                <a:moveTo>
                  <a:pt x="338518" y="0"/>
                </a:moveTo>
                <a:lnTo>
                  <a:pt x="292583" y="3090"/>
                </a:lnTo>
                <a:lnTo>
                  <a:pt x="248527" y="12092"/>
                </a:lnTo>
                <a:lnTo>
                  <a:pt x="206752" y="26602"/>
                </a:lnTo>
                <a:lnTo>
                  <a:pt x="167662" y="46218"/>
                </a:lnTo>
                <a:lnTo>
                  <a:pt x="131660" y="70535"/>
                </a:lnTo>
                <a:lnTo>
                  <a:pt x="99150" y="99150"/>
                </a:lnTo>
                <a:lnTo>
                  <a:pt x="70535" y="131660"/>
                </a:lnTo>
                <a:lnTo>
                  <a:pt x="46218" y="167662"/>
                </a:lnTo>
                <a:lnTo>
                  <a:pt x="26602" y="206752"/>
                </a:lnTo>
                <a:lnTo>
                  <a:pt x="12092" y="248527"/>
                </a:lnTo>
                <a:lnTo>
                  <a:pt x="3090" y="292583"/>
                </a:lnTo>
                <a:lnTo>
                  <a:pt x="0" y="338518"/>
                </a:lnTo>
                <a:lnTo>
                  <a:pt x="3090" y="384453"/>
                </a:lnTo>
                <a:lnTo>
                  <a:pt x="12092" y="428509"/>
                </a:lnTo>
                <a:lnTo>
                  <a:pt x="26602" y="470284"/>
                </a:lnTo>
                <a:lnTo>
                  <a:pt x="46218" y="509374"/>
                </a:lnTo>
                <a:lnTo>
                  <a:pt x="70535" y="545376"/>
                </a:lnTo>
                <a:lnTo>
                  <a:pt x="99150" y="577886"/>
                </a:lnTo>
                <a:lnTo>
                  <a:pt x="131660" y="606501"/>
                </a:lnTo>
                <a:lnTo>
                  <a:pt x="167662" y="630818"/>
                </a:lnTo>
                <a:lnTo>
                  <a:pt x="206752" y="650434"/>
                </a:lnTo>
                <a:lnTo>
                  <a:pt x="248527" y="664944"/>
                </a:lnTo>
                <a:lnTo>
                  <a:pt x="292583" y="673946"/>
                </a:lnTo>
                <a:lnTo>
                  <a:pt x="338518" y="677037"/>
                </a:lnTo>
                <a:lnTo>
                  <a:pt x="384453" y="673946"/>
                </a:lnTo>
                <a:lnTo>
                  <a:pt x="428509" y="664944"/>
                </a:lnTo>
                <a:lnTo>
                  <a:pt x="470284" y="650434"/>
                </a:lnTo>
                <a:lnTo>
                  <a:pt x="509374" y="630818"/>
                </a:lnTo>
                <a:lnTo>
                  <a:pt x="545376" y="606501"/>
                </a:lnTo>
                <a:lnTo>
                  <a:pt x="577886" y="577886"/>
                </a:lnTo>
                <a:lnTo>
                  <a:pt x="606501" y="545376"/>
                </a:lnTo>
                <a:lnTo>
                  <a:pt x="630818" y="509374"/>
                </a:lnTo>
                <a:lnTo>
                  <a:pt x="650434" y="470284"/>
                </a:lnTo>
                <a:lnTo>
                  <a:pt x="664944" y="428509"/>
                </a:lnTo>
                <a:lnTo>
                  <a:pt x="673946" y="384453"/>
                </a:lnTo>
                <a:lnTo>
                  <a:pt x="677036" y="338518"/>
                </a:lnTo>
                <a:lnTo>
                  <a:pt x="673946" y="292583"/>
                </a:lnTo>
                <a:lnTo>
                  <a:pt x="664944" y="248527"/>
                </a:lnTo>
                <a:lnTo>
                  <a:pt x="650434" y="206752"/>
                </a:lnTo>
                <a:lnTo>
                  <a:pt x="630818" y="167662"/>
                </a:lnTo>
                <a:lnTo>
                  <a:pt x="606501" y="131660"/>
                </a:lnTo>
                <a:lnTo>
                  <a:pt x="577886" y="99150"/>
                </a:lnTo>
                <a:lnTo>
                  <a:pt x="545376" y="70535"/>
                </a:lnTo>
                <a:lnTo>
                  <a:pt x="509374" y="46218"/>
                </a:lnTo>
                <a:lnTo>
                  <a:pt x="470284" y="26602"/>
                </a:lnTo>
                <a:lnTo>
                  <a:pt x="428509" y="12092"/>
                </a:lnTo>
                <a:lnTo>
                  <a:pt x="384453" y="3090"/>
                </a:lnTo>
                <a:lnTo>
                  <a:pt x="338518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253361" y="7328551"/>
            <a:ext cx="677545" cy="677545"/>
          </a:xfrm>
          <a:custGeom>
            <a:avLst/>
            <a:gdLst/>
            <a:ahLst/>
            <a:cxnLst/>
            <a:rect l="l" t="t" r="r" b="b"/>
            <a:pathLst>
              <a:path w="677545" h="677545">
                <a:moveTo>
                  <a:pt x="338518" y="0"/>
                </a:moveTo>
                <a:lnTo>
                  <a:pt x="292583" y="3090"/>
                </a:lnTo>
                <a:lnTo>
                  <a:pt x="248527" y="12092"/>
                </a:lnTo>
                <a:lnTo>
                  <a:pt x="206752" y="26602"/>
                </a:lnTo>
                <a:lnTo>
                  <a:pt x="167662" y="46218"/>
                </a:lnTo>
                <a:lnTo>
                  <a:pt x="131660" y="70535"/>
                </a:lnTo>
                <a:lnTo>
                  <a:pt x="99150" y="99150"/>
                </a:lnTo>
                <a:lnTo>
                  <a:pt x="70535" y="131660"/>
                </a:lnTo>
                <a:lnTo>
                  <a:pt x="46218" y="167662"/>
                </a:lnTo>
                <a:lnTo>
                  <a:pt x="26602" y="206752"/>
                </a:lnTo>
                <a:lnTo>
                  <a:pt x="12092" y="248527"/>
                </a:lnTo>
                <a:lnTo>
                  <a:pt x="3090" y="292583"/>
                </a:lnTo>
                <a:lnTo>
                  <a:pt x="0" y="338518"/>
                </a:lnTo>
                <a:lnTo>
                  <a:pt x="3090" y="384453"/>
                </a:lnTo>
                <a:lnTo>
                  <a:pt x="12092" y="428509"/>
                </a:lnTo>
                <a:lnTo>
                  <a:pt x="26602" y="470284"/>
                </a:lnTo>
                <a:lnTo>
                  <a:pt x="46218" y="509374"/>
                </a:lnTo>
                <a:lnTo>
                  <a:pt x="70535" y="545376"/>
                </a:lnTo>
                <a:lnTo>
                  <a:pt x="99150" y="577886"/>
                </a:lnTo>
                <a:lnTo>
                  <a:pt x="131660" y="606501"/>
                </a:lnTo>
                <a:lnTo>
                  <a:pt x="167662" y="630818"/>
                </a:lnTo>
                <a:lnTo>
                  <a:pt x="206752" y="650434"/>
                </a:lnTo>
                <a:lnTo>
                  <a:pt x="248527" y="664944"/>
                </a:lnTo>
                <a:lnTo>
                  <a:pt x="292583" y="673946"/>
                </a:lnTo>
                <a:lnTo>
                  <a:pt x="338518" y="677037"/>
                </a:lnTo>
                <a:lnTo>
                  <a:pt x="384453" y="673946"/>
                </a:lnTo>
                <a:lnTo>
                  <a:pt x="428509" y="664944"/>
                </a:lnTo>
                <a:lnTo>
                  <a:pt x="470284" y="650434"/>
                </a:lnTo>
                <a:lnTo>
                  <a:pt x="509374" y="630818"/>
                </a:lnTo>
                <a:lnTo>
                  <a:pt x="545376" y="606501"/>
                </a:lnTo>
                <a:lnTo>
                  <a:pt x="577886" y="577886"/>
                </a:lnTo>
                <a:lnTo>
                  <a:pt x="606501" y="545376"/>
                </a:lnTo>
                <a:lnTo>
                  <a:pt x="630818" y="509374"/>
                </a:lnTo>
                <a:lnTo>
                  <a:pt x="650434" y="470284"/>
                </a:lnTo>
                <a:lnTo>
                  <a:pt x="664944" y="428509"/>
                </a:lnTo>
                <a:lnTo>
                  <a:pt x="673946" y="384453"/>
                </a:lnTo>
                <a:lnTo>
                  <a:pt x="677037" y="338518"/>
                </a:lnTo>
                <a:lnTo>
                  <a:pt x="673946" y="292583"/>
                </a:lnTo>
                <a:lnTo>
                  <a:pt x="664944" y="248527"/>
                </a:lnTo>
                <a:lnTo>
                  <a:pt x="650434" y="206752"/>
                </a:lnTo>
                <a:lnTo>
                  <a:pt x="630818" y="167662"/>
                </a:lnTo>
                <a:lnTo>
                  <a:pt x="606501" y="131660"/>
                </a:lnTo>
                <a:lnTo>
                  <a:pt x="577886" y="99150"/>
                </a:lnTo>
                <a:lnTo>
                  <a:pt x="545376" y="70535"/>
                </a:lnTo>
                <a:lnTo>
                  <a:pt x="509374" y="46218"/>
                </a:lnTo>
                <a:lnTo>
                  <a:pt x="470284" y="26602"/>
                </a:lnTo>
                <a:lnTo>
                  <a:pt x="428509" y="12092"/>
                </a:lnTo>
                <a:lnTo>
                  <a:pt x="384453" y="3090"/>
                </a:lnTo>
                <a:lnTo>
                  <a:pt x="338518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640099" y="6681962"/>
            <a:ext cx="6445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29" b="0">
                <a:solidFill>
                  <a:srgbClr val="034EA2"/>
                </a:solidFill>
                <a:latin typeface="Adobe 명조 Std M"/>
                <a:cs typeface="Adobe 명조 Std M"/>
              </a:rPr>
              <a:t>편리하게,</a:t>
            </a:r>
            <a:endParaRPr sz="1400">
              <a:latin typeface="Adobe 명조 Std M"/>
              <a:cs typeface="Adobe 명조 Std 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40099" y="6926629"/>
            <a:ext cx="2319020" cy="304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dirty="0" sz="800" spc="-90">
                <a:solidFill>
                  <a:srgbClr val="231F20"/>
                </a:solidFill>
                <a:latin typeface="Arial Unicode MS"/>
                <a:cs typeface="Arial Unicode MS"/>
              </a:rPr>
              <a:t>사용 </a:t>
            </a:r>
            <a:r>
              <a:rPr dirty="0" sz="800" spc="-100">
                <a:solidFill>
                  <a:srgbClr val="231F20"/>
                </a:solidFill>
                <a:latin typeface="Arial Unicode MS"/>
                <a:cs typeface="Arial Unicode MS"/>
              </a:rPr>
              <a:t>편의성을 개선하여 </a:t>
            </a:r>
            <a:r>
              <a:rPr dirty="0" sz="800" spc="-75">
                <a:solidFill>
                  <a:srgbClr val="231F20"/>
                </a:solidFill>
                <a:latin typeface="Arial Unicode MS"/>
                <a:cs typeface="Arial Unicode MS"/>
              </a:rPr>
              <a:t>더 </a:t>
            </a:r>
            <a:r>
              <a:rPr dirty="0" sz="800" spc="-100">
                <a:solidFill>
                  <a:srgbClr val="231F20"/>
                </a:solidFill>
                <a:latin typeface="Arial Unicode MS"/>
                <a:cs typeface="Arial Unicode MS"/>
              </a:rPr>
              <a:t>간편하고 효율적인 </a:t>
            </a:r>
            <a:r>
              <a:rPr dirty="0" sz="800" spc="-90">
                <a:solidFill>
                  <a:srgbClr val="231F20"/>
                </a:solidFill>
                <a:latin typeface="Arial Unicode MS"/>
                <a:cs typeface="Arial Unicode MS"/>
              </a:rPr>
              <a:t>문서 </a:t>
            </a:r>
            <a:r>
              <a:rPr dirty="0" sz="800" spc="-110">
                <a:solidFill>
                  <a:srgbClr val="231F20"/>
                </a:solidFill>
                <a:latin typeface="Arial Unicode MS"/>
                <a:cs typeface="Arial Unicode MS"/>
              </a:rPr>
              <a:t>작업이  </a:t>
            </a:r>
            <a:r>
              <a:rPr dirty="0" sz="800" spc="-100">
                <a:solidFill>
                  <a:srgbClr val="231F20"/>
                </a:solidFill>
                <a:latin typeface="Arial Unicode MS"/>
                <a:cs typeface="Arial Unicode MS"/>
              </a:rPr>
              <a:t>가능합니다.</a:t>
            </a:r>
            <a:endParaRPr sz="80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15954" y="8065663"/>
            <a:ext cx="758825" cy="124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65">
                <a:solidFill>
                  <a:srgbClr val="231F20"/>
                </a:solidFill>
                <a:latin typeface="Arial Unicode MS"/>
                <a:cs typeface="Arial Unicode MS"/>
              </a:rPr>
              <a:t>프로그램 </a:t>
            </a:r>
            <a:r>
              <a:rPr dirty="0" sz="650" spc="-55">
                <a:solidFill>
                  <a:srgbClr val="231F20"/>
                </a:solidFill>
                <a:latin typeface="Arial Unicode MS"/>
                <a:cs typeface="Arial Unicode MS"/>
              </a:rPr>
              <a:t>간 </a:t>
            </a:r>
            <a:r>
              <a:rPr dirty="0" sz="650" spc="-60">
                <a:solidFill>
                  <a:srgbClr val="231F20"/>
                </a:solidFill>
                <a:latin typeface="Arial Unicode MS"/>
                <a:cs typeface="Arial Unicode MS"/>
              </a:rPr>
              <a:t>작업</a:t>
            </a:r>
            <a:r>
              <a:rPr dirty="0" sz="650" spc="-25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dirty="0" sz="650" spc="-70">
                <a:solidFill>
                  <a:srgbClr val="231F20"/>
                </a:solidFill>
                <a:latin typeface="Arial Unicode MS"/>
                <a:cs typeface="Arial Unicode MS"/>
              </a:rPr>
              <a:t>호환</a:t>
            </a:r>
            <a:endParaRPr sz="650">
              <a:latin typeface="Arial Unicode MS"/>
              <a:cs typeface="Arial Unicode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73806" y="8065663"/>
            <a:ext cx="418465" cy="124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65">
                <a:solidFill>
                  <a:srgbClr val="231F20"/>
                </a:solidFill>
                <a:latin typeface="Arial Unicode MS"/>
                <a:cs typeface="Arial Unicode MS"/>
              </a:rPr>
              <a:t>스마트</a:t>
            </a:r>
            <a:r>
              <a:rPr dirty="0" sz="650" spc="-75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dirty="0" sz="650" spc="-70">
                <a:solidFill>
                  <a:srgbClr val="231F20"/>
                </a:solidFill>
                <a:latin typeface="Arial Unicode MS"/>
                <a:cs typeface="Arial Unicode MS"/>
              </a:rPr>
              <a:t>태그</a:t>
            </a:r>
            <a:endParaRPr sz="650">
              <a:latin typeface="Arial Unicode MS"/>
              <a:cs typeface="Arial Unicode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97699" y="8065663"/>
            <a:ext cx="598170" cy="124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65">
                <a:solidFill>
                  <a:srgbClr val="231F20"/>
                </a:solidFill>
                <a:latin typeface="Arial Unicode MS"/>
                <a:cs typeface="Arial Unicode MS"/>
              </a:rPr>
              <a:t>작업창</a:t>
            </a:r>
            <a:r>
              <a:rPr dirty="0" sz="650" spc="-7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dirty="0" sz="650" spc="-45">
                <a:solidFill>
                  <a:srgbClr val="231F20"/>
                </a:solidFill>
                <a:latin typeface="Arial Unicode MS"/>
                <a:cs typeface="Arial Unicode MS"/>
              </a:rPr>
              <a:t>분리/고정</a:t>
            </a:r>
            <a:endParaRPr sz="650">
              <a:latin typeface="Arial Unicode MS"/>
              <a:cs typeface="Arial Unicode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415762" y="7490511"/>
            <a:ext cx="352221" cy="3530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354800" y="6796393"/>
            <a:ext cx="1591310" cy="0"/>
          </a:xfrm>
          <a:custGeom>
            <a:avLst/>
            <a:gdLst/>
            <a:ahLst/>
            <a:cxnLst/>
            <a:rect l="l" t="t" r="r" b="b"/>
            <a:pathLst>
              <a:path w="1591310" h="0">
                <a:moveTo>
                  <a:pt x="0" y="0"/>
                </a:moveTo>
                <a:lnTo>
                  <a:pt x="1591195" y="0"/>
                </a:lnTo>
              </a:path>
            </a:pathLst>
          </a:custGeom>
          <a:ln w="11010">
            <a:solidFill>
              <a:srgbClr val="034EA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652801" y="5127350"/>
            <a:ext cx="677545" cy="677545"/>
          </a:xfrm>
          <a:custGeom>
            <a:avLst/>
            <a:gdLst/>
            <a:ahLst/>
            <a:cxnLst/>
            <a:rect l="l" t="t" r="r" b="b"/>
            <a:pathLst>
              <a:path w="677545" h="677545">
                <a:moveTo>
                  <a:pt x="338518" y="0"/>
                </a:moveTo>
                <a:lnTo>
                  <a:pt x="292583" y="3090"/>
                </a:lnTo>
                <a:lnTo>
                  <a:pt x="248527" y="12092"/>
                </a:lnTo>
                <a:lnTo>
                  <a:pt x="206752" y="26602"/>
                </a:lnTo>
                <a:lnTo>
                  <a:pt x="167662" y="46218"/>
                </a:lnTo>
                <a:lnTo>
                  <a:pt x="131660" y="70535"/>
                </a:lnTo>
                <a:lnTo>
                  <a:pt x="99150" y="99150"/>
                </a:lnTo>
                <a:lnTo>
                  <a:pt x="70535" y="131660"/>
                </a:lnTo>
                <a:lnTo>
                  <a:pt x="46218" y="167662"/>
                </a:lnTo>
                <a:lnTo>
                  <a:pt x="26602" y="206752"/>
                </a:lnTo>
                <a:lnTo>
                  <a:pt x="12092" y="248527"/>
                </a:lnTo>
                <a:lnTo>
                  <a:pt x="3090" y="292583"/>
                </a:lnTo>
                <a:lnTo>
                  <a:pt x="0" y="338518"/>
                </a:lnTo>
                <a:lnTo>
                  <a:pt x="3090" y="384453"/>
                </a:lnTo>
                <a:lnTo>
                  <a:pt x="12092" y="428509"/>
                </a:lnTo>
                <a:lnTo>
                  <a:pt x="26602" y="470284"/>
                </a:lnTo>
                <a:lnTo>
                  <a:pt x="46218" y="509374"/>
                </a:lnTo>
                <a:lnTo>
                  <a:pt x="70535" y="545376"/>
                </a:lnTo>
                <a:lnTo>
                  <a:pt x="99150" y="577886"/>
                </a:lnTo>
                <a:lnTo>
                  <a:pt x="131660" y="606501"/>
                </a:lnTo>
                <a:lnTo>
                  <a:pt x="167662" y="630818"/>
                </a:lnTo>
                <a:lnTo>
                  <a:pt x="206752" y="650434"/>
                </a:lnTo>
                <a:lnTo>
                  <a:pt x="248527" y="664944"/>
                </a:lnTo>
                <a:lnTo>
                  <a:pt x="292583" y="673946"/>
                </a:lnTo>
                <a:lnTo>
                  <a:pt x="338518" y="677037"/>
                </a:lnTo>
                <a:lnTo>
                  <a:pt x="384453" y="673946"/>
                </a:lnTo>
                <a:lnTo>
                  <a:pt x="428509" y="664944"/>
                </a:lnTo>
                <a:lnTo>
                  <a:pt x="470284" y="650434"/>
                </a:lnTo>
                <a:lnTo>
                  <a:pt x="509374" y="630818"/>
                </a:lnTo>
                <a:lnTo>
                  <a:pt x="545376" y="606501"/>
                </a:lnTo>
                <a:lnTo>
                  <a:pt x="577886" y="577886"/>
                </a:lnTo>
                <a:lnTo>
                  <a:pt x="606501" y="545376"/>
                </a:lnTo>
                <a:lnTo>
                  <a:pt x="630818" y="509374"/>
                </a:lnTo>
                <a:lnTo>
                  <a:pt x="650434" y="470284"/>
                </a:lnTo>
                <a:lnTo>
                  <a:pt x="664944" y="428509"/>
                </a:lnTo>
                <a:lnTo>
                  <a:pt x="673946" y="384453"/>
                </a:lnTo>
                <a:lnTo>
                  <a:pt x="677036" y="338518"/>
                </a:lnTo>
                <a:lnTo>
                  <a:pt x="673946" y="292583"/>
                </a:lnTo>
                <a:lnTo>
                  <a:pt x="664944" y="248527"/>
                </a:lnTo>
                <a:lnTo>
                  <a:pt x="650434" y="206752"/>
                </a:lnTo>
                <a:lnTo>
                  <a:pt x="630818" y="167662"/>
                </a:lnTo>
                <a:lnTo>
                  <a:pt x="606501" y="131660"/>
                </a:lnTo>
                <a:lnTo>
                  <a:pt x="577886" y="99150"/>
                </a:lnTo>
                <a:lnTo>
                  <a:pt x="545376" y="70535"/>
                </a:lnTo>
                <a:lnTo>
                  <a:pt x="509374" y="46218"/>
                </a:lnTo>
                <a:lnTo>
                  <a:pt x="470284" y="26602"/>
                </a:lnTo>
                <a:lnTo>
                  <a:pt x="428509" y="12092"/>
                </a:lnTo>
                <a:lnTo>
                  <a:pt x="384453" y="3090"/>
                </a:lnTo>
                <a:lnTo>
                  <a:pt x="338518" y="0"/>
                </a:lnTo>
                <a:close/>
              </a:path>
            </a:pathLst>
          </a:custGeom>
          <a:solidFill>
            <a:srgbClr val="39BB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453080" y="5127350"/>
            <a:ext cx="677545" cy="677545"/>
          </a:xfrm>
          <a:custGeom>
            <a:avLst/>
            <a:gdLst/>
            <a:ahLst/>
            <a:cxnLst/>
            <a:rect l="l" t="t" r="r" b="b"/>
            <a:pathLst>
              <a:path w="677545" h="677545">
                <a:moveTo>
                  <a:pt x="338518" y="0"/>
                </a:moveTo>
                <a:lnTo>
                  <a:pt x="292583" y="3090"/>
                </a:lnTo>
                <a:lnTo>
                  <a:pt x="248527" y="12092"/>
                </a:lnTo>
                <a:lnTo>
                  <a:pt x="206752" y="26602"/>
                </a:lnTo>
                <a:lnTo>
                  <a:pt x="167662" y="46218"/>
                </a:lnTo>
                <a:lnTo>
                  <a:pt x="131660" y="70535"/>
                </a:lnTo>
                <a:lnTo>
                  <a:pt x="99150" y="99150"/>
                </a:lnTo>
                <a:lnTo>
                  <a:pt x="70535" y="131660"/>
                </a:lnTo>
                <a:lnTo>
                  <a:pt x="46218" y="167662"/>
                </a:lnTo>
                <a:lnTo>
                  <a:pt x="26602" y="206752"/>
                </a:lnTo>
                <a:lnTo>
                  <a:pt x="12092" y="248527"/>
                </a:lnTo>
                <a:lnTo>
                  <a:pt x="3090" y="292583"/>
                </a:lnTo>
                <a:lnTo>
                  <a:pt x="0" y="338518"/>
                </a:lnTo>
                <a:lnTo>
                  <a:pt x="3090" y="384453"/>
                </a:lnTo>
                <a:lnTo>
                  <a:pt x="12092" y="428509"/>
                </a:lnTo>
                <a:lnTo>
                  <a:pt x="26602" y="470284"/>
                </a:lnTo>
                <a:lnTo>
                  <a:pt x="46218" y="509374"/>
                </a:lnTo>
                <a:lnTo>
                  <a:pt x="70535" y="545376"/>
                </a:lnTo>
                <a:lnTo>
                  <a:pt x="99150" y="577886"/>
                </a:lnTo>
                <a:lnTo>
                  <a:pt x="131660" y="606501"/>
                </a:lnTo>
                <a:lnTo>
                  <a:pt x="167662" y="630818"/>
                </a:lnTo>
                <a:lnTo>
                  <a:pt x="206752" y="650434"/>
                </a:lnTo>
                <a:lnTo>
                  <a:pt x="248527" y="664944"/>
                </a:lnTo>
                <a:lnTo>
                  <a:pt x="292583" y="673946"/>
                </a:lnTo>
                <a:lnTo>
                  <a:pt x="338518" y="677037"/>
                </a:lnTo>
                <a:lnTo>
                  <a:pt x="384453" y="673946"/>
                </a:lnTo>
                <a:lnTo>
                  <a:pt x="428509" y="664944"/>
                </a:lnTo>
                <a:lnTo>
                  <a:pt x="470284" y="650434"/>
                </a:lnTo>
                <a:lnTo>
                  <a:pt x="509374" y="630818"/>
                </a:lnTo>
                <a:lnTo>
                  <a:pt x="545376" y="606501"/>
                </a:lnTo>
                <a:lnTo>
                  <a:pt x="577886" y="577886"/>
                </a:lnTo>
                <a:lnTo>
                  <a:pt x="606501" y="545376"/>
                </a:lnTo>
                <a:lnTo>
                  <a:pt x="630818" y="509374"/>
                </a:lnTo>
                <a:lnTo>
                  <a:pt x="650434" y="470284"/>
                </a:lnTo>
                <a:lnTo>
                  <a:pt x="664944" y="428509"/>
                </a:lnTo>
                <a:lnTo>
                  <a:pt x="673946" y="384453"/>
                </a:lnTo>
                <a:lnTo>
                  <a:pt x="677036" y="338518"/>
                </a:lnTo>
                <a:lnTo>
                  <a:pt x="673946" y="292583"/>
                </a:lnTo>
                <a:lnTo>
                  <a:pt x="664944" y="248527"/>
                </a:lnTo>
                <a:lnTo>
                  <a:pt x="650434" y="206752"/>
                </a:lnTo>
                <a:lnTo>
                  <a:pt x="630818" y="167662"/>
                </a:lnTo>
                <a:lnTo>
                  <a:pt x="606501" y="131660"/>
                </a:lnTo>
                <a:lnTo>
                  <a:pt x="577886" y="99150"/>
                </a:lnTo>
                <a:lnTo>
                  <a:pt x="545376" y="70535"/>
                </a:lnTo>
                <a:lnTo>
                  <a:pt x="509374" y="46218"/>
                </a:lnTo>
                <a:lnTo>
                  <a:pt x="470284" y="26602"/>
                </a:lnTo>
                <a:lnTo>
                  <a:pt x="428509" y="12092"/>
                </a:lnTo>
                <a:lnTo>
                  <a:pt x="384453" y="3090"/>
                </a:lnTo>
                <a:lnTo>
                  <a:pt x="338518" y="0"/>
                </a:lnTo>
                <a:close/>
              </a:path>
            </a:pathLst>
          </a:custGeom>
          <a:solidFill>
            <a:srgbClr val="39BB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253361" y="5127350"/>
            <a:ext cx="677545" cy="677545"/>
          </a:xfrm>
          <a:custGeom>
            <a:avLst/>
            <a:gdLst/>
            <a:ahLst/>
            <a:cxnLst/>
            <a:rect l="l" t="t" r="r" b="b"/>
            <a:pathLst>
              <a:path w="677545" h="677545">
                <a:moveTo>
                  <a:pt x="338518" y="0"/>
                </a:moveTo>
                <a:lnTo>
                  <a:pt x="292583" y="3090"/>
                </a:lnTo>
                <a:lnTo>
                  <a:pt x="248527" y="12092"/>
                </a:lnTo>
                <a:lnTo>
                  <a:pt x="206752" y="26602"/>
                </a:lnTo>
                <a:lnTo>
                  <a:pt x="167662" y="46218"/>
                </a:lnTo>
                <a:lnTo>
                  <a:pt x="131660" y="70535"/>
                </a:lnTo>
                <a:lnTo>
                  <a:pt x="99150" y="99150"/>
                </a:lnTo>
                <a:lnTo>
                  <a:pt x="70535" y="131660"/>
                </a:lnTo>
                <a:lnTo>
                  <a:pt x="46218" y="167662"/>
                </a:lnTo>
                <a:lnTo>
                  <a:pt x="26602" y="206752"/>
                </a:lnTo>
                <a:lnTo>
                  <a:pt x="12092" y="248527"/>
                </a:lnTo>
                <a:lnTo>
                  <a:pt x="3090" y="292583"/>
                </a:lnTo>
                <a:lnTo>
                  <a:pt x="0" y="338518"/>
                </a:lnTo>
                <a:lnTo>
                  <a:pt x="3090" y="384453"/>
                </a:lnTo>
                <a:lnTo>
                  <a:pt x="12092" y="428509"/>
                </a:lnTo>
                <a:lnTo>
                  <a:pt x="26602" y="470284"/>
                </a:lnTo>
                <a:lnTo>
                  <a:pt x="46218" y="509374"/>
                </a:lnTo>
                <a:lnTo>
                  <a:pt x="70535" y="545376"/>
                </a:lnTo>
                <a:lnTo>
                  <a:pt x="99150" y="577886"/>
                </a:lnTo>
                <a:lnTo>
                  <a:pt x="131660" y="606501"/>
                </a:lnTo>
                <a:lnTo>
                  <a:pt x="167662" y="630818"/>
                </a:lnTo>
                <a:lnTo>
                  <a:pt x="206752" y="650434"/>
                </a:lnTo>
                <a:lnTo>
                  <a:pt x="248527" y="664944"/>
                </a:lnTo>
                <a:lnTo>
                  <a:pt x="292583" y="673946"/>
                </a:lnTo>
                <a:lnTo>
                  <a:pt x="338518" y="677037"/>
                </a:lnTo>
                <a:lnTo>
                  <a:pt x="384453" y="673946"/>
                </a:lnTo>
                <a:lnTo>
                  <a:pt x="428509" y="664944"/>
                </a:lnTo>
                <a:lnTo>
                  <a:pt x="470284" y="650434"/>
                </a:lnTo>
                <a:lnTo>
                  <a:pt x="509374" y="630818"/>
                </a:lnTo>
                <a:lnTo>
                  <a:pt x="545376" y="606501"/>
                </a:lnTo>
                <a:lnTo>
                  <a:pt x="577886" y="577886"/>
                </a:lnTo>
                <a:lnTo>
                  <a:pt x="606501" y="545376"/>
                </a:lnTo>
                <a:lnTo>
                  <a:pt x="630818" y="509374"/>
                </a:lnTo>
                <a:lnTo>
                  <a:pt x="650434" y="470284"/>
                </a:lnTo>
                <a:lnTo>
                  <a:pt x="664944" y="428509"/>
                </a:lnTo>
                <a:lnTo>
                  <a:pt x="673946" y="384453"/>
                </a:lnTo>
                <a:lnTo>
                  <a:pt x="677037" y="338518"/>
                </a:lnTo>
                <a:lnTo>
                  <a:pt x="673946" y="292583"/>
                </a:lnTo>
                <a:lnTo>
                  <a:pt x="664944" y="248527"/>
                </a:lnTo>
                <a:lnTo>
                  <a:pt x="650434" y="206752"/>
                </a:lnTo>
                <a:lnTo>
                  <a:pt x="630818" y="167662"/>
                </a:lnTo>
                <a:lnTo>
                  <a:pt x="606501" y="131660"/>
                </a:lnTo>
                <a:lnTo>
                  <a:pt x="577886" y="99150"/>
                </a:lnTo>
                <a:lnTo>
                  <a:pt x="545376" y="70535"/>
                </a:lnTo>
                <a:lnTo>
                  <a:pt x="509374" y="46218"/>
                </a:lnTo>
                <a:lnTo>
                  <a:pt x="470284" y="26602"/>
                </a:lnTo>
                <a:lnTo>
                  <a:pt x="428509" y="12092"/>
                </a:lnTo>
                <a:lnTo>
                  <a:pt x="384453" y="3090"/>
                </a:lnTo>
                <a:lnTo>
                  <a:pt x="338518" y="0"/>
                </a:lnTo>
                <a:close/>
              </a:path>
            </a:pathLst>
          </a:custGeom>
          <a:solidFill>
            <a:srgbClr val="39BB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640099" y="4480763"/>
            <a:ext cx="68897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60" b="0">
                <a:solidFill>
                  <a:srgbClr val="39BBC1"/>
                </a:solidFill>
                <a:latin typeface="Adobe 명조 Std M"/>
                <a:cs typeface="Adobe 명조 Std M"/>
              </a:rPr>
              <a:t>안전하게,</a:t>
            </a:r>
            <a:endParaRPr sz="1400">
              <a:latin typeface="Adobe 명조 Std M"/>
              <a:cs typeface="Adobe 명조 Std M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40099" y="4725429"/>
            <a:ext cx="2287270" cy="304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dirty="0" sz="800" spc="-85">
                <a:solidFill>
                  <a:srgbClr val="231F20"/>
                </a:solidFill>
                <a:latin typeface="Arial Unicode MS"/>
                <a:cs typeface="Arial Unicode MS"/>
              </a:rPr>
              <a:t>문서 </a:t>
            </a:r>
            <a:r>
              <a:rPr dirty="0" sz="800" spc="-95">
                <a:solidFill>
                  <a:srgbClr val="231F20"/>
                </a:solidFill>
                <a:latin typeface="Arial Unicode MS"/>
                <a:cs typeface="Arial Unicode MS"/>
              </a:rPr>
              <a:t>작성부터 유통까지 저작권 침해와 </a:t>
            </a:r>
            <a:r>
              <a:rPr dirty="0" sz="800" spc="-85">
                <a:solidFill>
                  <a:srgbClr val="231F20"/>
                </a:solidFill>
                <a:latin typeface="Arial Unicode MS"/>
                <a:cs typeface="Arial Unicode MS"/>
              </a:rPr>
              <a:t>보안 </a:t>
            </a:r>
            <a:r>
              <a:rPr dirty="0" sz="800" spc="-105">
                <a:solidFill>
                  <a:srgbClr val="231F20"/>
                </a:solidFill>
                <a:latin typeface="Arial Unicode MS"/>
                <a:cs typeface="Arial Unicode MS"/>
              </a:rPr>
              <a:t>위협으로부터  </a:t>
            </a:r>
            <a:r>
              <a:rPr dirty="0" sz="800" spc="-80">
                <a:solidFill>
                  <a:srgbClr val="231F20"/>
                </a:solidFill>
                <a:latin typeface="Arial Unicode MS"/>
                <a:cs typeface="Arial Unicode MS"/>
              </a:rPr>
              <a:t>안전하게</a:t>
            </a:r>
            <a:r>
              <a:rPr dirty="0" sz="800" spc="-4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dirty="0" sz="800" spc="-75">
                <a:solidFill>
                  <a:srgbClr val="231F20"/>
                </a:solidFill>
                <a:latin typeface="Arial Unicode MS"/>
                <a:cs typeface="Arial Unicode MS"/>
              </a:rPr>
              <a:t>지켜줍니다.</a:t>
            </a:r>
            <a:endParaRPr sz="800">
              <a:latin typeface="Arial Unicode MS"/>
              <a:cs typeface="Arial Unicode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859240" y="5289766"/>
            <a:ext cx="264160" cy="137795"/>
          </a:xfrm>
          <a:custGeom>
            <a:avLst/>
            <a:gdLst/>
            <a:ahLst/>
            <a:cxnLst/>
            <a:rect l="l" t="t" r="r" b="b"/>
            <a:pathLst>
              <a:path w="264160" h="137795">
                <a:moveTo>
                  <a:pt x="205905" y="0"/>
                </a:moveTo>
                <a:lnTo>
                  <a:pt x="0" y="0"/>
                </a:lnTo>
                <a:lnTo>
                  <a:pt x="0" y="137579"/>
                </a:lnTo>
                <a:lnTo>
                  <a:pt x="11010" y="137579"/>
                </a:lnTo>
                <a:lnTo>
                  <a:pt x="11010" y="10998"/>
                </a:lnTo>
                <a:lnTo>
                  <a:pt x="201345" y="10998"/>
                </a:lnTo>
                <a:lnTo>
                  <a:pt x="253149" y="62814"/>
                </a:lnTo>
                <a:lnTo>
                  <a:pt x="253149" y="137579"/>
                </a:lnTo>
                <a:lnTo>
                  <a:pt x="264160" y="137579"/>
                </a:lnTo>
                <a:lnTo>
                  <a:pt x="264160" y="58254"/>
                </a:lnTo>
                <a:lnTo>
                  <a:pt x="2059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859240" y="5630545"/>
            <a:ext cx="264160" cy="11430"/>
          </a:xfrm>
          <a:custGeom>
            <a:avLst/>
            <a:gdLst/>
            <a:ahLst/>
            <a:cxnLst/>
            <a:rect l="l" t="t" r="r" b="b"/>
            <a:pathLst>
              <a:path w="264160" h="11429">
                <a:moveTo>
                  <a:pt x="0" y="11429"/>
                </a:moveTo>
                <a:lnTo>
                  <a:pt x="264160" y="11429"/>
                </a:lnTo>
                <a:lnTo>
                  <a:pt x="264160" y="0"/>
                </a:lnTo>
                <a:lnTo>
                  <a:pt x="0" y="0"/>
                </a:lnTo>
                <a:lnTo>
                  <a:pt x="0" y="114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859240" y="5504815"/>
            <a:ext cx="11430" cy="125730"/>
          </a:xfrm>
          <a:custGeom>
            <a:avLst/>
            <a:gdLst/>
            <a:ahLst/>
            <a:cxnLst/>
            <a:rect l="l" t="t" r="r" b="b"/>
            <a:pathLst>
              <a:path w="11429" h="125729">
                <a:moveTo>
                  <a:pt x="0" y="125730"/>
                </a:moveTo>
                <a:lnTo>
                  <a:pt x="11010" y="125730"/>
                </a:lnTo>
                <a:lnTo>
                  <a:pt x="11010" y="0"/>
                </a:lnTo>
                <a:lnTo>
                  <a:pt x="0" y="0"/>
                </a:lnTo>
                <a:lnTo>
                  <a:pt x="0" y="1257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12389" y="5504815"/>
            <a:ext cx="11430" cy="125730"/>
          </a:xfrm>
          <a:custGeom>
            <a:avLst/>
            <a:gdLst/>
            <a:ahLst/>
            <a:cxnLst/>
            <a:rect l="l" t="t" r="r" b="b"/>
            <a:pathLst>
              <a:path w="11429" h="125729">
                <a:moveTo>
                  <a:pt x="0" y="125730"/>
                </a:moveTo>
                <a:lnTo>
                  <a:pt x="11010" y="125730"/>
                </a:lnTo>
                <a:lnTo>
                  <a:pt x="11010" y="0"/>
                </a:lnTo>
                <a:lnTo>
                  <a:pt x="0" y="0"/>
                </a:lnTo>
                <a:lnTo>
                  <a:pt x="0" y="1257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892257" y="53227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010" y="0"/>
                </a:moveTo>
                <a:lnTo>
                  <a:pt x="0" y="0"/>
                </a:lnTo>
                <a:lnTo>
                  <a:pt x="0" y="11010"/>
                </a:lnTo>
                <a:lnTo>
                  <a:pt x="11010" y="11010"/>
                </a:lnTo>
                <a:lnTo>
                  <a:pt x="110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914266" y="53227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010" y="0"/>
                </a:moveTo>
                <a:lnTo>
                  <a:pt x="0" y="0"/>
                </a:lnTo>
                <a:lnTo>
                  <a:pt x="0" y="11010"/>
                </a:lnTo>
                <a:lnTo>
                  <a:pt x="11010" y="11010"/>
                </a:lnTo>
                <a:lnTo>
                  <a:pt x="110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936288" y="53227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010" y="0"/>
                </a:moveTo>
                <a:lnTo>
                  <a:pt x="0" y="0"/>
                </a:lnTo>
                <a:lnTo>
                  <a:pt x="0" y="11010"/>
                </a:lnTo>
                <a:lnTo>
                  <a:pt x="11010" y="11010"/>
                </a:lnTo>
                <a:lnTo>
                  <a:pt x="110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892257" y="5344782"/>
            <a:ext cx="143510" cy="11430"/>
          </a:xfrm>
          <a:custGeom>
            <a:avLst/>
            <a:gdLst/>
            <a:ahLst/>
            <a:cxnLst/>
            <a:rect l="l" t="t" r="r" b="b"/>
            <a:pathLst>
              <a:path w="143510" h="11429">
                <a:moveTo>
                  <a:pt x="143090" y="0"/>
                </a:moveTo>
                <a:lnTo>
                  <a:pt x="0" y="0"/>
                </a:lnTo>
                <a:lnTo>
                  <a:pt x="0" y="11010"/>
                </a:lnTo>
                <a:lnTo>
                  <a:pt x="143090" y="11010"/>
                </a:lnTo>
                <a:lnTo>
                  <a:pt x="1430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892257" y="5366804"/>
            <a:ext cx="198755" cy="11430"/>
          </a:xfrm>
          <a:custGeom>
            <a:avLst/>
            <a:gdLst/>
            <a:ahLst/>
            <a:cxnLst/>
            <a:rect l="l" t="t" r="r" b="b"/>
            <a:pathLst>
              <a:path w="198754" h="11429">
                <a:moveTo>
                  <a:pt x="198132" y="0"/>
                </a:moveTo>
                <a:lnTo>
                  <a:pt x="0" y="0"/>
                </a:lnTo>
                <a:lnTo>
                  <a:pt x="0" y="11010"/>
                </a:lnTo>
                <a:lnTo>
                  <a:pt x="198132" y="11010"/>
                </a:lnTo>
                <a:lnTo>
                  <a:pt x="198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892257" y="5575935"/>
            <a:ext cx="198755" cy="11430"/>
          </a:xfrm>
          <a:custGeom>
            <a:avLst/>
            <a:gdLst/>
            <a:ahLst/>
            <a:cxnLst/>
            <a:rect l="l" t="t" r="r" b="b"/>
            <a:pathLst>
              <a:path w="198754" h="11429">
                <a:moveTo>
                  <a:pt x="198132" y="0"/>
                </a:moveTo>
                <a:lnTo>
                  <a:pt x="0" y="0"/>
                </a:lnTo>
                <a:lnTo>
                  <a:pt x="0" y="10998"/>
                </a:lnTo>
                <a:lnTo>
                  <a:pt x="198132" y="10998"/>
                </a:lnTo>
                <a:lnTo>
                  <a:pt x="198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892257" y="5553926"/>
            <a:ext cx="198755" cy="11430"/>
          </a:xfrm>
          <a:custGeom>
            <a:avLst/>
            <a:gdLst/>
            <a:ahLst/>
            <a:cxnLst/>
            <a:rect l="l" t="t" r="r" b="b"/>
            <a:pathLst>
              <a:path w="198754" h="11429">
                <a:moveTo>
                  <a:pt x="198132" y="0"/>
                </a:moveTo>
                <a:lnTo>
                  <a:pt x="0" y="0"/>
                </a:lnTo>
                <a:lnTo>
                  <a:pt x="0" y="11010"/>
                </a:lnTo>
                <a:lnTo>
                  <a:pt x="198132" y="11010"/>
                </a:lnTo>
                <a:lnTo>
                  <a:pt x="198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892257" y="5597944"/>
            <a:ext cx="198755" cy="11430"/>
          </a:xfrm>
          <a:custGeom>
            <a:avLst/>
            <a:gdLst/>
            <a:ahLst/>
            <a:cxnLst/>
            <a:rect l="l" t="t" r="r" b="b"/>
            <a:pathLst>
              <a:path w="198754" h="11429">
                <a:moveTo>
                  <a:pt x="198132" y="0"/>
                </a:moveTo>
                <a:lnTo>
                  <a:pt x="0" y="0"/>
                </a:lnTo>
                <a:lnTo>
                  <a:pt x="0" y="11010"/>
                </a:lnTo>
                <a:lnTo>
                  <a:pt x="198132" y="11010"/>
                </a:lnTo>
                <a:lnTo>
                  <a:pt x="198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057355" y="529526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11010" y="0"/>
                </a:moveTo>
                <a:lnTo>
                  <a:pt x="0" y="0"/>
                </a:lnTo>
                <a:lnTo>
                  <a:pt x="0" y="60540"/>
                </a:lnTo>
                <a:lnTo>
                  <a:pt x="60540" y="60540"/>
                </a:lnTo>
                <a:lnTo>
                  <a:pt x="60540" y="49529"/>
                </a:lnTo>
                <a:lnTo>
                  <a:pt x="11010" y="49529"/>
                </a:lnTo>
                <a:lnTo>
                  <a:pt x="110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46159" y="5388826"/>
            <a:ext cx="290830" cy="154305"/>
          </a:xfrm>
          <a:custGeom>
            <a:avLst/>
            <a:gdLst/>
            <a:ahLst/>
            <a:cxnLst/>
            <a:rect l="l" t="t" r="r" b="b"/>
            <a:pathLst>
              <a:path w="290829" h="154304">
                <a:moveTo>
                  <a:pt x="145161" y="0"/>
                </a:moveTo>
                <a:lnTo>
                  <a:pt x="93289" y="11026"/>
                </a:lnTo>
                <a:lnTo>
                  <a:pt x="48634" y="35507"/>
                </a:lnTo>
                <a:lnTo>
                  <a:pt x="16816" y="60579"/>
                </a:lnTo>
                <a:lnTo>
                  <a:pt x="0" y="77038"/>
                </a:lnTo>
                <a:lnTo>
                  <a:pt x="3581" y="80822"/>
                </a:lnTo>
                <a:lnTo>
                  <a:pt x="16848" y="93535"/>
                </a:lnTo>
                <a:lnTo>
                  <a:pt x="48634" y="118579"/>
                </a:lnTo>
                <a:lnTo>
                  <a:pt x="93289" y="143062"/>
                </a:lnTo>
                <a:lnTo>
                  <a:pt x="145161" y="154089"/>
                </a:lnTo>
                <a:lnTo>
                  <a:pt x="196960" y="143078"/>
                </a:lnTo>
                <a:lnTo>
                  <a:pt x="145161" y="143078"/>
                </a:lnTo>
                <a:lnTo>
                  <a:pt x="102711" y="134806"/>
                </a:lnTo>
                <a:lnTo>
                  <a:pt x="64314" y="115516"/>
                </a:lnTo>
                <a:lnTo>
                  <a:pt x="33891" y="93497"/>
                </a:lnTo>
                <a:lnTo>
                  <a:pt x="15367" y="77038"/>
                </a:lnTo>
                <a:lnTo>
                  <a:pt x="33934" y="60548"/>
                </a:lnTo>
                <a:lnTo>
                  <a:pt x="64314" y="38560"/>
                </a:lnTo>
                <a:lnTo>
                  <a:pt x="102711" y="19270"/>
                </a:lnTo>
                <a:lnTo>
                  <a:pt x="145161" y="10998"/>
                </a:lnTo>
                <a:lnTo>
                  <a:pt x="196901" y="10998"/>
                </a:lnTo>
                <a:lnTo>
                  <a:pt x="145161" y="0"/>
                </a:lnTo>
                <a:close/>
              </a:path>
              <a:path w="290829" h="154304">
                <a:moveTo>
                  <a:pt x="196901" y="10998"/>
                </a:moveTo>
                <a:lnTo>
                  <a:pt x="145161" y="10998"/>
                </a:lnTo>
                <a:lnTo>
                  <a:pt x="187610" y="19270"/>
                </a:lnTo>
                <a:lnTo>
                  <a:pt x="226007" y="38560"/>
                </a:lnTo>
                <a:lnTo>
                  <a:pt x="256430" y="60579"/>
                </a:lnTo>
                <a:lnTo>
                  <a:pt x="274955" y="77038"/>
                </a:lnTo>
                <a:lnTo>
                  <a:pt x="256377" y="93535"/>
                </a:lnTo>
                <a:lnTo>
                  <a:pt x="226007" y="115516"/>
                </a:lnTo>
                <a:lnTo>
                  <a:pt x="187610" y="134806"/>
                </a:lnTo>
                <a:lnTo>
                  <a:pt x="145161" y="143078"/>
                </a:lnTo>
                <a:lnTo>
                  <a:pt x="196960" y="143078"/>
                </a:lnTo>
                <a:lnTo>
                  <a:pt x="241687" y="118579"/>
                </a:lnTo>
                <a:lnTo>
                  <a:pt x="273513" y="93497"/>
                </a:lnTo>
                <a:lnTo>
                  <a:pt x="290322" y="77038"/>
                </a:lnTo>
                <a:lnTo>
                  <a:pt x="286740" y="73253"/>
                </a:lnTo>
                <a:lnTo>
                  <a:pt x="273473" y="60548"/>
                </a:lnTo>
                <a:lnTo>
                  <a:pt x="241687" y="35507"/>
                </a:lnTo>
                <a:lnTo>
                  <a:pt x="197032" y="11026"/>
                </a:lnTo>
                <a:lnTo>
                  <a:pt x="196901" y="109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914269" y="5388826"/>
            <a:ext cx="154101" cy="1540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415777" y="5608532"/>
            <a:ext cx="71755" cy="11430"/>
          </a:xfrm>
          <a:custGeom>
            <a:avLst/>
            <a:gdLst/>
            <a:ahLst/>
            <a:cxnLst/>
            <a:rect l="l" t="t" r="r" b="b"/>
            <a:pathLst>
              <a:path w="71754" h="11429">
                <a:moveTo>
                  <a:pt x="0" y="11429"/>
                </a:moveTo>
                <a:lnTo>
                  <a:pt x="71539" y="11429"/>
                </a:lnTo>
                <a:lnTo>
                  <a:pt x="71539" y="0"/>
                </a:lnTo>
                <a:lnTo>
                  <a:pt x="0" y="0"/>
                </a:lnTo>
                <a:lnTo>
                  <a:pt x="0" y="114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696448" y="5608532"/>
            <a:ext cx="71755" cy="11430"/>
          </a:xfrm>
          <a:custGeom>
            <a:avLst/>
            <a:gdLst/>
            <a:ahLst/>
            <a:cxnLst/>
            <a:rect l="l" t="t" r="r" b="b"/>
            <a:pathLst>
              <a:path w="71754" h="11429">
                <a:moveTo>
                  <a:pt x="0" y="11429"/>
                </a:moveTo>
                <a:lnTo>
                  <a:pt x="71539" y="11429"/>
                </a:lnTo>
                <a:lnTo>
                  <a:pt x="71539" y="0"/>
                </a:lnTo>
                <a:lnTo>
                  <a:pt x="0" y="0"/>
                </a:lnTo>
                <a:lnTo>
                  <a:pt x="0" y="114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415777" y="5301192"/>
            <a:ext cx="11430" cy="307340"/>
          </a:xfrm>
          <a:custGeom>
            <a:avLst/>
            <a:gdLst/>
            <a:ahLst/>
            <a:cxnLst/>
            <a:rect l="l" t="t" r="r" b="b"/>
            <a:pathLst>
              <a:path w="11429" h="307339">
                <a:moveTo>
                  <a:pt x="0" y="307340"/>
                </a:moveTo>
                <a:lnTo>
                  <a:pt x="10998" y="307340"/>
                </a:lnTo>
                <a:lnTo>
                  <a:pt x="10998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756976" y="5301192"/>
            <a:ext cx="11430" cy="307340"/>
          </a:xfrm>
          <a:custGeom>
            <a:avLst/>
            <a:gdLst/>
            <a:ahLst/>
            <a:cxnLst/>
            <a:rect l="l" t="t" r="r" b="b"/>
            <a:pathLst>
              <a:path w="11429" h="307339">
                <a:moveTo>
                  <a:pt x="0" y="307340"/>
                </a:moveTo>
                <a:lnTo>
                  <a:pt x="11010" y="307340"/>
                </a:lnTo>
                <a:lnTo>
                  <a:pt x="1101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415777" y="5289762"/>
            <a:ext cx="352425" cy="11430"/>
          </a:xfrm>
          <a:custGeom>
            <a:avLst/>
            <a:gdLst/>
            <a:ahLst/>
            <a:cxnLst/>
            <a:rect l="l" t="t" r="r" b="b"/>
            <a:pathLst>
              <a:path w="352425" h="11429">
                <a:moveTo>
                  <a:pt x="0" y="11429"/>
                </a:moveTo>
                <a:lnTo>
                  <a:pt x="352209" y="11429"/>
                </a:lnTo>
                <a:lnTo>
                  <a:pt x="352209" y="0"/>
                </a:lnTo>
                <a:lnTo>
                  <a:pt x="0" y="0"/>
                </a:lnTo>
                <a:lnTo>
                  <a:pt x="0" y="114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421274" y="5333784"/>
            <a:ext cx="341630" cy="11430"/>
          </a:xfrm>
          <a:custGeom>
            <a:avLst/>
            <a:gdLst/>
            <a:ahLst/>
            <a:cxnLst/>
            <a:rect l="l" t="t" r="r" b="b"/>
            <a:pathLst>
              <a:path w="341629" h="11429">
                <a:moveTo>
                  <a:pt x="341210" y="0"/>
                </a:moveTo>
                <a:lnTo>
                  <a:pt x="0" y="0"/>
                </a:lnTo>
                <a:lnTo>
                  <a:pt x="0" y="11010"/>
                </a:lnTo>
                <a:lnTo>
                  <a:pt x="341210" y="11010"/>
                </a:lnTo>
                <a:lnTo>
                  <a:pt x="3412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437784" y="531176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010" y="0"/>
                </a:moveTo>
                <a:lnTo>
                  <a:pt x="0" y="0"/>
                </a:lnTo>
                <a:lnTo>
                  <a:pt x="0" y="11010"/>
                </a:lnTo>
                <a:lnTo>
                  <a:pt x="11010" y="11010"/>
                </a:lnTo>
                <a:lnTo>
                  <a:pt x="110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459806" y="531176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010" y="0"/>
                </a:moveTo>
                <a:lnTo>
                  <a:pt x="0" y="0"/>
                </a:lnTo>
                <a:lnTo>
                  <a:pt x="0" y="11010"/>
                </a:lnTo>
                <a:lnTo>
                  <a:pt x="11010" y="11010"/>
                </a:lnTo>
                <a:lnTo>
                  <a:pt x="110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481815" y="531176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010" y="0"/>
                </a:moveTo>
                <a:lnTo>
                  <a:pt x="0" y="0"/>
                </a:lnTo>
                <a:lnTo>
                  <a:pt x="0" y="11010"/>
                </a:lnTo>
                <a:lnTo>
                  <a:pt x="11010" y="11010"/>
                </a:lnTo>
                <a:lnTo>
                  <a:pt x="110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503824" y="5295265"/>
            <a:ext cx="11430" cy="44450"/>
          </a:xfrm>
          <a:custGeom>
            <a:avLst/>
            <a:gdLst/>
            <a:ahLst/>
            <a:cxnLst/>
            <a:rect l="l" t="t" r="r" b="b"/>
            <a:pathLst>
              <a:path w="11429" h="44450">
                <a:moveTo>
                  <a:pt x="11010" y="0"/>
                </a:moveTo>
                <a:lnTo>
                  <a:pt x="0" y="0"/>
                </a:lnTo>
                <a:lnTo>
                  <a:pt x="0" y="44030"/>
                </a:lnTo>
                <a:lnTo>
                  <a:pt x="11010" y="44030"/>
                </a:lnTo>
                <a:lnTo>
                  <a:pt x="110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525846" y="5311762"/>
            <a:ext cx="220345" cy="11430"/>
          </a:xfrm>
          <a:custGeom>
            <a:avLst/>
            <a:gdLst/>
            <a:ahLst/>
            <a:cxnLst/>
            <a:rect l="l" t="t" r="r" b="b"/>
            <a:pathLst>
              <a:path w="220345" h="11429">
                <a:moveTo>
                  <a:pt x="220129" y="0"/>
                </a:moveTo>
                <a:lnTo>
                  <a:pt x="0" y="0"/>
                </a:lnTo>
                <a:lnTo>
                  <a:pt x="0" y="11010"/>
                </a:lnTo>
                <a:lnTo>
                  <a:pt x="220129" y="11010"/>
                </a:lnTo>
                <a:lnTo>
                  <a:pt x="2201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437782" y="5586519"/>
            <a:ext cx="49530" cy="11430"/>
          </a:xfrm>
          <a:custGeom>
            <a:avLst/>
            <a:gdLst/>
            <a:ahLst/>
            <a:cxnLst/>
            <a:rect l="l" t="t" r="r" b="b"/>
            <a:pathLst>
              <a:path w="49529" h="11429">
                <a:moveTo>
                  <a:pt x="0" y="11429"/>
                </a:moveTo>
                <a:lnTo>
                  <a:pt x="49529" y="11429"/>
                </a:lnTo>
                <a:lnTo>
                  <a:pt x="49529" y="0"/>
                </a:lnTo>
                <a:lnTo>
                  <a:pt x="0" y="0"/>
                </a:lnTo>
                <a:lnTo>
                  <a:pt x="0" y="114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696442" y="5586519"/>
            <a:ext cx="49530" cy="11430"/>
          </a:xfrm>
          <a:custGeom>
            <a:avLst/>
            <a:gdLst/>
            <a:ahLst/>
            <a:cxnLst/>
            <a:rect l="l" t="t" r="r" b="b"/>
            <a:pathLst>
              <a:path w="49529" h="11429">
                <a:moveTo>
                  <a:pt x="0" y="11429"/>
                </a:moveTo>
                <a:lnTo>
                  <a:pt x="49529" y="11429"/>
                </a:lnTo>
                <a:lnTo>
                  <a:pt x="49529" y="0"/>
                </a:lnTo>
                <a:lnTo>
                  <a:pt x="0" y="0"/>
                </a:lnTo>
                <a:lnTo>
                  <a:pt x="0" y="114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437782" y="5366809"/>
            <a:ext cx="11430" cy="219710"/>
          </a:xfrm>
          <a:custGeom>
            <a:avLst/>
            <a:gdLst/>
            <a:ahLst/>
            <a:cxnLst/>
            <a:rect l="l" t="t" r="r" b="b"/>
            <a:pathLst>
              <a:path w="11429" h="219710">
                <a:moveTo>
                  <a:pt x="0" y="219709"/>
                </a:moveTo>
                <a:lnTo>
                  <a:pt x="11010" y="219709"/>
                </a:lnTo>
                <a:lnTo>
                  <a:pt x="11010" y="0"/>
                </a:lnTo>
                <a:lnTo>
                  <a:pt x="0" y="0"/>
                </a:lnTo>
                <a:lnTo>
                  <a:pt x="0" y="2197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734961" y="5366809"/>
            <a:ext cx="11430" cy="219710"/>
          </a:xfrm>
          <a:custGeom>
            <a:avLst/>
            <a:gdLst/>
            <a:ahLst/>
            <a:cxnLst/>
            <a:rect l="l" t="t" r="r" b="b"/>
            <a:pathLst>
              <a:path w="11429" h="219710">
                <a:moveTo>
                  <a:pt x="0" y="219709"/>
                </a:moveTo>
                <a:lnTo>
                  <a:pt x="11010" y="219709"/>
                </a:lnTo>
                <a:lnTo>
                  <a:pt x="11010" y="0"/>
                </a:lnTo>
                <a:lnTo>
                  <a:pt x="0" y="0"/>
                </a:lnTo>
                <a:lnTo>
                  <a:pt x="0" y="2197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437782" y="5355379"/>
            <a:ext cx="308610" cy="11430"/>
          </a:xfrm>
          <a:custGeom>
            <a:avLst/>
            <a:gdLst/>
            <a:ahLst/>
            <a:cxnLst/>
            <a:rect l="l" t="t" r="r" b="b"/>
            <a:pathLst>
              <a:path w="308610" h="11429">
                <a:moveTo>
                  <a:pt x="0" y="11430"/>
                </a:moveTo>
                <a:lnTo>
                  <a:pt x="308190" y="11430"/>
                </a:lnTo>
                <a:lnTo>
                  <a:pt x="308190" y="0"/>
                </a:lnTo>
                <a:lnTo>
                  <a:pt x="0" y="0"/>
                </a:lnTo>
                <a:lnTo>
                  <a:pt x="0" y="114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498322" y="5388827"/>
            <a:ext cx="187109" cy="25314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354800" y="4601920"/>
            <a:ext cx="1591310" cy="0"/>
          </a:xfrm>
          <a:custGeom>
            <a:avLst/>
            <a:gdLst/>
            <a:ahLst/>
            <a:cxnLst/>
            <a:rect l="l" t="t" r="r" b="b"/>
            <a:pathLst>
              <a:path w="1591310" h="0">
                <a:moveTo>
                  <a:pt x="0" y="0"/>
                </a:moveTo>
                <a:lnTo>
                  <a:pt x="1591195" y="0"/>
                </a:lnTo>
              </a:path>
            </a:pathLst>
          </a:custGeom>
          <a:ln w="11010">
            <a:solidFill>
              <a:srgbClr val="39BB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635271" y="5590591"/>
            <a:ext cx="266065" cy="13970"/>
          </a:xfrm>
          <a:custGeom>
            <a:avLst/>
            <a:gdLst/>
            <a:ahLst/>
            <a:cxnLst/>
            <a:rect l="l" t="t" r="r" b="b"/>
            <a:pathLst>
              <a:path w="266064" h="13970">
                <a:moveTo>
                  <a:pt x="0" y="13970"/>
                </a:moveTo>
                <a:lnTo>
                  <a:pt x="265861" y="13970"/>
                </a:lnTo>
                <a:lnTo>
                  <a:pt x="265861" y="0"/>
                </a:lnTo>
                <a:lnTo>
                  <a:pt x="0" y="0"/>
                </a:lnTo>
                <a:lnTo>
                  <a:pt x="0" y="139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635271" y="5351831"/>
            <a:ext cx="13970" cy="238760"/>
          </a:xfrm>
          <a:custGeom>
            <a:avLst/>
            <a:gdLst/>
            <a:ahLst/>
            <a:cxnLst/>
            <a:rect l="l" t="t" r="r" b="b"/>
            <a:pathLst>
              <a:path w="13970" h="238760">
                <a:moveTo>
                  <a:pt x="0" y="238760"/>
                </a:moveTo>
                <a:lnTo>
                  <a:pt x="13347" y="238760"/>
                </a:lnTo>
                <a:lnTo>
                  <a:pt x="13347" y="0"/>
                </a:lnTo>
                <a:lnTo>
                  <a:pt x="0" y="0"/>
                </a:lnTo>
                <a:lnTo>
                  <a:pt x="0" y="2387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635271" y="5339131"/>
            <a:ext cx="266065" cy="12700"/>
          </a:xfrm>
          <a:custGeom>
            <a:avLst/>
            <a:gdLst/>
            <a:ahLst/>
            <a:cxnLst/>
            <a:rect l="l" t="t" r="r" b="b"/>
            <a:pathLst>
              <a:path w="266064" h="12700">
                <a:moveTo>
                  <a:pt x="0" y="12700"/>
                </a:moveTo>
                <a:lnTo>
                  <a:pt x="265861" y="12700"/>
                </a:lnTo>
                <a:lnTo>
                  <a:pt x="265861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887785" y="5352046"/>
            <a:ext cx="13970" cy="238760"/>
          </a:xfrm>
          <a:custGeom>
            <a:avLst/>
            <a:gdLst/>
            <a:ahLst/>
            <a:cxnLst/>
            <a:rect l="l" t="t" r="r" b="b"/>
            <a:pathLst>
              <a:path w="13970" h="238760">
                <a:moveTo>
                  <a:pt x="13347" y="0"/>
                </a:moveTo>
                <a:lnTo>
                  <a:pt x="0" y="0"/>
                </a:lnTo>
                <a:lnTo>
                  <a:pt x="0" y="238734"/>
                </a:lnTo>
                <a:lnTo>
                  <a:pt x="13347" y="238734"/>
                </a:lnTo>
                <a:lnTo>
                  <a:pt x="133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660835" y="5548319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13347" y="0"/>
                </a:moveTo>
                <a:lnTo>
                  <a:pt x="0" y="0"/>
                </a:lnTo>
                <a:lnTo>
                  <a:pt x="0" y="30251"/>
                </a:lnTo>
                <a:lnTo>
                  <a:pt x="30251" y="30251"/>
                </a:lnTo>
                <a:lnTo>
                  <a:pt x="30251" y="16903"/>
                </a:lnTo>
                <a:lnTo>
                  <a:pt x="13347" y="16903"/>
                </a:lnTo>
                <a:lnTo>
                  <a:pt x="133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844888" y="5548316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251" y="0"/>
                </a:moveTo>
                <a:lnTo>
                  <a:pt x="16903" y="0"/>
                </a:lnTo>
                <a:lnTo>
                  <a:pt x="16903" y="16903"/>
                </a:lnTo>
                <a:lnTo>
                  <a:pt x="0" y="16903"/>
                </a:lnTo>
                <a:lnTo>
                  <a:pt x="0" y="30251"/>
                </a:lnTo>
                <a:lnTo>
                  <a:pt x="30251" y="30251"/>
                </a:lnTo>
                <a:lnTo>
                  <a:pt x="302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844888" y="5364688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251" y="0"/>
                </a:moveTo>
                <a:lnTo>
                  <a:pt x="0" y="0"/>
                </a:lnTo>
                <a:lnTo>
                  <a:pt x="0" y="13347"/>
                </a:lnTo>
                <a:lnTo>
                  <a:pt x="16903" y="13347"/>
                </a:lnTo>
                <a:lnTo>
                  <a:pt x="16903" y="30251"/>
                </a:lnTo>
                <a:lnTo>
                  <a:pt x="30251" y="30251"/>
                </a:lnTo>
                <a:lnTo>
                  <a:pt x="302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660835" y="5364688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251" y="0"/>
                </a:moveTo>
                <a:lnTo>
                  <a:pt x="0" y="0"/>
                </a:lnTo>
                <a:lnTo>
                  <a:pt x="0" y="30251"/>
                </a:lnTo>
                <a:lnTo>
                  <a:pt x="14122" y="30251"/>
                </a:lnTo>
                <a:lnTo>
                  <a:pt x="14122" y="13347"/>
                </a:lnTo>
                <a:lnTo>
                  <a:pt x="30251" y="13347"/>
                </a:lnTo>
                <a:lnTo>
                  <a:pt x="302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698972" y="5412322"/>
            <a:ext cx="13335" cy="20320"/>
          </a:xfrm>
          <a:custGeom>
            <a:avLst/>
            <a:gdLst/>
            <a:ahLst/>
            <a:cxnLst/>
            <a:rect l="l" t="t" r="r" b="b"/>
            <a:pathLst>
              <a:path w="13335" h="20320">
                <a:moveTo>
                  <a:pt x="0" y="20320"/>
                </a:moveTo>
                <a:lnTo>
                  <a:pt x="13335" y="20320"/>
                </a:lnTo>
                <a:lnTo>
                  <a:pt x="13335" y="0"/>
                </a:lnTo>
                <a:lnTo>
                  <a:pt x="0" y="0"/>
                </a:lnTo>
                <a:lnTo>
                  <a:pt x="0" y="203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823660" y="5412322"/>
            <a:ext cx="13970" cy="20320"/>
          </a:xfrm>
          <a:custGeom>
            <a:avLst/>
            <a:gdLst/>
            <a:ahLst/>
            <a:cxnLst/>
            <a:rect l="l" t="t" r="r" b="b"/>
            <a:pathLst>
              <a:path w="13970" h="20320">
                <a:moveTo>
                  <a:pt x="0" y="20320"/>
                </a:moveTo>
                <a:lnTo>
                  <a:pt x="13347" y="20320"/>
                </a:lnTo>
                <a:lnTo>
                  <a:pt x="13347" y="0"/>
                </a:lnTo>
                <a:lnTo>
                  <a:pt x="0" y="0"/>
                </a:lnTo>
                <a:lnTo>
                  <a:pt x="0" y="203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698972" y="5398352"/>
            <a:ext cx="138430" cy="13970"/>
          </a:xfrm>
          <a:custGeom>
            <a:avLst/>
            <a:gdLst/>
            <a:ahLst/>
            <a:cxnLst/>
            <a:rect l="l" t="t" r="r" b="b"/>
            <a:pathLst>
              <a:path w="138429" h="13970">
                <a:moveTo>
                  <a:pt x="0" y="13969"/>
                </a:moveTo>
                <a:lnTo>
                  <a:pt x="138036" y="13969"/>
                </a:lnTo>
                <a:lnTo>
                  <a:pt x="138036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761319" y="5407076"/>
            <a:ext cx="13970" cy="128270"/>
          </a:xfrm>
          <a:custGeom>
            <a:avLst/>
            <a:gdLst/>
            <a:ahLst/>
            <a:cxnLst/>
            <a:rect l="l" t="t" r="r" b="b"/>
            <a:pathLst>
              <a:path w="13970" h="128270">
                <a:moveTo>
                  <a:pt x="13347" y="0"/>
                </a:moveTo>
                <a:lnTo>
                  <a:pt x="0" y="0"/>
                </a:lnTo>
                <a:lnTo>
                  <a:pt x="0" y="127812"/>
                </a:lnTo>
                <a:lnTo>
                  <a:pt x="13347" y="127812"/>
                </a:lnTo>
                <a:lnTo>
                  <a:pt x="133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750092" y="5526659"/>
            <a:ext cx="36195" cy="13970"/>
          </a:xfrm>
          <a:custGeom>
            <a:avLst/>
            <a:gdLst/>
            <a:ahLst/>
            <a:cxnLst/>
            <a:rect l="l" t="t" r="r" b="b"/>
            <a:pathLst>
              <a:path w="36195" h="13970">
                <a:moveTo>
                  <a:pt x="35788" y="0"/>
                </a:moveTo>
                <a:lnTo>
                  <a:pt x="0" y="0"/>
                </a:lnTo>
                <a:lnTo>
                  <a:pt x="0" y="13347"/>
                </a:lnTo>
                <a:lnTo>
                  <a:pt x="35788" y="13347"/>
                </a:lnTo>
                <a:lnTo>
                  <a:pt x="357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941355" y="5381673"/>
            <a:ext cx="41910" cy="11430"/>
          </a:xfrm>
          <a:custGeom>
            <a:avLst/>
            <a:gdLst/>
            <a:ahLst/>
            <a:cxnLst/>
            <a:rect l="l" t="t" r="r" b="b"/>
            <a:pathLst>
              <a:path w="41910" h="11429">
                <a:moveTo>
                  <a:pt x="0" y="11429"/>
                </a:moveTo>
                <a:lnTo>
                  <a:pt x="41592" y="11429"/>
                </a:lnTo>
                <a:lnTo>
                  <a:pt x="41592" y="0"/>
                </a:lnTo>
                <a:lnTo>
                  <a:pt x="0" y="0"/>
                </a:lnTo>
                <a:lnTo>
                  <a:pt x="0" y="114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941355" y="5281343"/>
            <a:ext cx="11430" cy="100330"/>
          </a:xfrm>
          <a:custGeom>
            <a:avLst/>
            <a:gdLst/>
            <a:ahLst/>
            <a:cxnLst/>
            <a:rect l="l" t="t" r="r" b="b"/>
            <a:pathLst>
              <a:path w="11429" h="100329">
                <a:moveTo>
                  <a:pt x="0" y="100330"/>
                </a:moveTo>
                <a:lnTo>
                  <a:pt x="11214" y="100330"/>
                </a:lnTo>
                <a:lnTo>
                  <a:pt x="11214" y="0"/>
                </a:lnTo>
                <a:lnTo>
                  <a:pt x="0" y="0"/>
                </a:lnTo>
                <a:lnTo>
                  <a:pt x="0" y="1003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941355" y="5271183"/>
            <a:ext cx="41910" cy="10160"/>
          </a:xfrm>
          <a:custGeom>
            <a:avLst/>
            <a:gdLst/>
            <a:ahLst/>
            <a:cxnLst/>
            <a:rect l="l" t="t" r="r" b="b"/>
            <a:pathLst>
              <a:path w="41910" h="10160">
                <a:moveTo>
                  <a:pt x="0" y="10160"/>
                </a:moveTo>
                <a:lnTo>
                  <a:pt x="41592" y="10160"/>
                </a:lnTo>
                <a:lnTo>
                  <a:pt x="41592" y="0"/>
                </a:lnTo>
                <a:lnTo>
                  <a:pt x="0" y="0"/>
                </a:lnTo>
                <a:lnTo>
                  <a:pt x="0" y="101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971746" y="5281788"/>
            <a:ext cx="11430" cy="100330"/>
          </a:xfrm>
          <a:custGeom>
            <a:avLst/>
            <a:gdLst/>
            <a:ahLst/>
            <a:cxnLst/>
            <a:rect l="l" t="t" r="r" b="b"/>
            <a:pathLst>
              <a:path w="11429" h="100329">
                <a:moveTo>
                  <a:pt x="11201" y="0"/>
                </a:moveTo>
                <a:lnTo>
                  <a:pt x="0" y="0"/>
                </a:lnTo>
                <a:lnTo>
                  <a:pt x="0" y="100114"/>
                </a:lnTo>
                <a:lnTo>
                  <a:pt x="11201" y="100114"/>
                </a:lnTo>
                <a:lnTo>
                  <a:pt x="112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941355" y="5403479"/>
            <a:ext cx="41910" cy="52705"/>
          </a:xfrm>
          <a:custGeom>
            <a:avLst/>
            <a:gdLst/>
            <a:ahLst/>
            <a:cxnLst/>
            <a:rect l="l" t="t" r="r" b="b"/>
            <a:pathLst>
              <a:path w="41910" h="52704">
                <a:moveTo>
                  <a:pt x="41592" y="0"/>
                </a:moveTo>
                <a:lnTo>
                  <a:pt x="0" y="0"/>
                </a:lnTo>
                <a:lnTo>
                  <a:pt x="0" y="52336"/>
                </a:lnTo>
                <a:lnTo>
                  <a:pt x="41592" y="52336"/>
                </a:lnTo>
                <a:lnTo>
                  <a:pt x="41592" y="41135"/>
                </a:lnTo>
                <a:lnTo>
                  <a:pt x="11214" y="41135"/>
                </a:lnTo>
                <a:lnTo>
                  <a:pt x="11214" y="11214"/>
                </a:lnTo>
                <a:lnTo>
                  <a:pt x="41592" y="11214"/>
                </a:lnTo>
                <a:lnTo>
                  <a:pt x="41592" y="0"/>
                </a:lnTo>
                <a:close/>
              </a:path>
              <a:path w="41910" h="52704">
                <a:moveTo>
                  <a:pt x="41592" y="11214"/>
                </a:moveTo>
                <a:lnTo>
                  <a:pt x="30391" y="11214"/>
                </a:lnTo>
                <a:lnTo>
                  <a:pt x="30391" y="41135"/>
                </a:lnTo>
                <a:lnTo>
                  <a:pt x="41592" y="41135"/>
                </a:lnTo>
                <a:lnTo>
                  <a:pt x="41592" y="1121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652801" y="3163683"/>
            <a:ext cx="677545" cy="677545"/>
          </a:xfrm>
          <a:custGeom>
            <a:avLst/>
            <a:gdLst/>
            <a:ahLst/>
            <a:cxnLst/>
            <a:rect l="l" t="t" r="r" b="b"/>
            <a:pathLst>
              <a:path w="677545" h="677545">
                <a:moveTo>
                  <a:pt x="338518" y="0"/>
                </a:moveTo>
                <a:lnTo>
                  <a:pt x="292583" y="3090"/>
                </a:lnTo>
                <a:lnTo>
                  <a:pt x="248527" y="12092"/>
                </a:lnTo>
                <a:lnTo>
                  <a:pt x="206752" y="26602"/>
                </a:lnTo>
                <a:lnTo>
                  <a:pt x="167662" y="46218"/>
                </a:lnTo>
                <a:lnTo>
                  <a:pt x="131660" y="70535"/>
                </a:lnTo>
                <a:lnTo>
                  <a:pt x="99150" y="99150"/>
                </a:lnTo>
                <a:lnTo>
                  <a:pt x="70535" y="131660"/>
                </a:lnTo>
                <a:lnTo>
                  <a:pt x="46218" y="167662"/>
                </a:lnTo>
                <a:lnTo>
                  <a:pt x="26602" y="206752"/>
                </a:lnTo>
                <a:lnTo>
                  <a:pt x="12092" y="248527"/>
                </a:lnTo>
                <a:lnTo>
                  <a:pt x="3090" y="292583"/>
                </a:lnTo>
                <a:lnTo>
                  <a:pt x="0" y="338518"/>
                </a:lnTo>
                <a:lnTo>
                  <a:pt x="3090" y="384453"/>
                </a:lnTo>
                <a:lnTo>
                  <a:pt x="12092" y="428509"/>
                </a:lnTo>
                <a:lnTo>
                  <a:pt x="26602" y="470284"/>
                </a:lnTo>
                <a:lnTo>
                  <a:pt x="46218" y="509374"/>
                </a:lnTo>
                <a:lnTo>
                  <a:pt x="70535" y="545376"/>
                </a:lnTo>
                <a:lnTo>
                  <a:pt x="99150" y="577886"/>
                </a:lnTo>
                <a:lnTo>
                  <a:pt x="131660" y="606501"/>
                </a:lnTo>
                <a:lnTo>
                  <a:pt x="167662" y="630818"/>
                </a:lnTo>
                <a:lnTo>
                  <a:pt x="206752" y="650434"/>
                </a:lnTo>
                <a:lnTo>
                  <a:pt x="248527" y="664944"/>
                </a:lnTo>
                <a:lnTo>
                  <a:pt x="292583" y="673946"/>
                </a:lnTo>
                <a:lnTo>
                  <a:pt x="338518" y="677037"/>
                </a:lnTo>
                <a:lnTo>
                  <a:pt x="384453" y="673946"/>
                </a:lnTo>
                <a:lnTo>
                  <a:pt x="428509" y="664944"/>
                </a:lnTo>
                <a:lnTo>
                  <a:pt x="470284" y="650434"/>
                </a:lnTo>
                <a:lnTo>
                  <a:pt x="509374" y="630818"/>
                </a:lnTo>
                <a:lnTo>
                  <a:pt x="545376" y="606501"/>
                </a:lnTo>
                <a:lnTo>
                  <a:pt x="577886" y="577886"/>
                </a:lnTo>
                <a:lnTo>
                  <a:pt x="606501" y="545376"/>
                </a:lnTo>
                <a:lnTo>
                  <a:pt x="630818" y="509374"/>
                </a:lnTo>
                <a:lnTo>
                  <a:pt x="650434" y="470284"/>
                </a:lnTo>
                <a:lnTo>
                  <a:pt x="664944" y="428509"/>
                </a:lnTo>
                <a:lnTo>
                  <a:pt x="673946" y="384453"/>
                </a:lnTo>
                <a:lnTo>
                  <a:pt x="677036" y="338518"/>
                </a:lnTo>
                <a:lnTo>
                  <a:pt x="673946" y="292583"/>
                </a:lnTo>
                <a:lnTo>
                  <a:pt x="664944" y="248527"/>
                </a:lnTo>
                <a:lnTo>
                  <a:pt x="650434" y="206752"/>
                </a:lnTo>
                <a:lnTo>
                  <a:pt x="630818" y="167662"/>
                </a:lnTo>
                <a:lnTo>
                  <a:pt x="606501" y="131660"/>
                </a:lnTo>
                <a:lnTo>
                  <a:pt x="577886" y="99150"/>
                </a:lnTo>
                <a:lnTo>
                  <a:pt x="545376" y="70535"/>
                </a:lnTo>
                <a:lnTo>
                  <a:pt x="509374" y="46218"/>
                </a:lnTo>
                <a:lnTo>
                  <a:pt x="470284" y="26602"/>
                </a:lnTo>
                <a:lnTo>
                  <a:pt x="428509" y="12092"/>
                </a:lnTo>
                <a:lnTo>
                  <a:pt x="384453" y="3090"/>
                </a:lnTo>
                <a:lnTo>
                  <a:pt x="338518" y="0"/>
                </a:lnTo>
                <a:close/>
              </a:path>
            </a:pathLst>
          </a:custGeom>
          <a:solidFill>
            <a:srgbClr val="00A1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453080" y="3163683"/>
            <a:ext cx="677545" cy="677545"/>
          </a:xfrm>
          <a:custGeom>
            <a:avLst/>
            <a:gdLst/>
            <a:ahLst/>
            <a:cxnLst/>
            <a:rect l="l" t="t" r="r" b="b"/>
            <a:pathLst>
              <a:path w="677545" h="677545">
                <a:moveTo>
                  <a:pt x="338518" y="0"/>
                </a:moveTo>
                <a:lnTo>
                  <a:pt x="292583" y="3090"/>
                </a:lnTo>
                <a:lnTo>
                  <a:pt x="248527" y="12092"/>
                </a:lnTo>
                <a:lnTo>
                  <a:pt x="206752" y="26602"/>
                </a:lnTo>
                <a:lnTo>
                  <a:pt x="167662" y="46218"/>
                </a:lnTo>
                <a:lnTo>
                  <a:pt x="131660" y="70535"/>
                </a:lnTo>
                <a:lnTo>
                  <a:pt x="99150" y="99150"/>
                </a:lnTo>
                <a:lnTo>
                  <a:pt x="70535" y="131660"/>
                </a:lnTo>
                <a:lnTo>
                  <a:pt x="46218" y="167662"/>
                </a:lnTo>
                <a:lnTo>
                  <a:pt x="26602" y="206752"/>
                </a:lnTo>
                <a:lnTo>
                  <a:pt x="12092" y="248527"/>
                </a:lnTo>
                <a:lnTo>
                  <a:pt x="3090" y="292583"/>
                </a:lnTo>
                <a:lnTo>
                  <a:pt x="0" y="338518"/>
                </a:lnTo>
                <a:lnTo>
                  <a:pt x="3090" y="384453"/>
                </a:lnTo>
                <a:lnTo>
                  <a:pt x="12092" y="428509"/>
                </a:lnTo>
                <a:lnTo>
                  <a:pt x="26602" y="470284"/>
                </a:lnTo>
                <a:lnTo>
                  <a:pt x="46218" y="509374"/>
                </a:lnTo>
                <a:lnTo>
                  <a:pt x="70535" y="545376"/>
                </a:lnTo>
                <a:lnTo>
                  <a:pt x="99150" y="577886"/>
                </a:lnTo>
                <a:lnTo>
                  <a:pt x="131660" y="606501"/>
                </a:lnTo>
                <a:lnTo>
                  <a:pt x="167662" y="630818"/>
                </a:lnTo>
                <a:lnTo>
                  <a:pt x="206752" y="650434"/>
                </a:lnTo>
                <a:lnTo>
                  <a:pt x="248527" y="664944"/>
                </a:lnTo>
                <a:lnTo>
                  <a:pt x="292583" y="673946"/>
                </a:lnTo>
                <a:lnTo>
                  <a:pt x="338518" y="677037"/>
                </a:lnTo>
                <a:lnTo>
                  <a:pt x="384453" y="673946"/>
                </a:lnTo>
                <a:lnTo>
                  <a:pt x="428509" y="664944"/>
                </a:lnTo>
                <a:lnTo>
                  <a:pt x="470284" y="650434"/>
                </a:lnTo>
                <a:lnTo>
                  <a:pt x="509374" y="630818"/>
                </a:lnTo>
                <a:lnTo>
                  <a:pt x="545376" y="606501"/>
                </a:lnTo>
                <a:lnTo>
                  <a:pt x="577886" y="577886"/>
                </a:lnTo>
                <a:lnTo>
                  <a:pt x="606501" y="545376"/>
                </a:lnTo>
                <a:lnTo>
                  <a:pt x="630818" y="509374"/>
                </a:lnTo>
                <a:lnTo>
                  <a:pt x="650434" y="470284"/>
                </a:lnTo>
                <a:lnTo>
                  <a:pt x="664944" y="428509"/>
                </a:lnTo>
                <a:lnTo>
                  <a:pt x="673946" y="384453"/>
                </a:lnTo>
                <a:lnTo>
                  <a:pt x="677036" y="338518"/>
                </a:lnTo>
                <a:lnTo>
                  <a:pt x="673946" y="292583"/>
                </a:lnTo>
                <a:lnTo>
                  <a:pt x="664944" y="248527"/>
                </a:lnTo>
                <a:lnTo>
                  <a:pt x="650434" y="206752"/>
                </a:lnTo>
                <a:lnTo>
                  <a:pt x="630818" y="167662"/>
                </a:lnTo>
                <a:lnTo>
                  <a:pt x="606501" y="131660"/>
                </a:lnTo>
                <a:lnTo>
                  <a:pt x="577886" y="99150"/>
                </a:lnTo>
                <a:lnTo>
                  <a:pt x="545376" y="70535"/>
                </a:lnTo>
                <a:lnTo>
                  <a:pt x="509374" y="46218"/>
                </a:lnTo>
                <a:lnTo>
                  <a:pt x="470284" y="26602"/>
                </a:lnTo>
                <a:lnTo>
                  <a:pt x="428509" y="12092"/>
                </a:lnTo>
                <a:lnTo>
                  <a:pt x="384453" y="3090"/>
                </a:lnTo>
                <a:lnTo>
                  <a:pt x="338518" y="0"/>
                </a:lnTo>
                <a:close/>
              </a:path>
            </a:pathLst>
          </a:custGeom>
          <a:solidFill>
            <a:srgbClr val="00A1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253361" y="3163683"/>
            <a:ext cx="677545" cy="677545"/>
          </a:xfrm>
          <a:custGeom>
            <a:avLst/>
            <a:gdLst/>
            <a:ahLst/>
            <a:cxnLst/>
            <a:rect l="l" t="t" r="r" b="b"/>
            <a:pathLst>
              <a:path w="677545" h="677545">
                <a:moveTo>
                  <a:pt x="338518" y="0"/>
                </a:moveTo>
                <a:lnTo>
                  <a:pt x="292583" y="3090"/>
                </a:lnTo>
                <a:lnTo>
                  <a:pt x="248527" y="12092"/>
                </a:lnTo>
                <a:lnTo>
                  <a:pt x="206752" y="26602"/>
                </a:lnTo>
                <a:lnTo>
                  <a:pt x="167662" y="46218"/>
                </a:lnTo>
                <a:lnTo>
                  <a:pt x="131660" y="70535"/>
                </a:lnTo>
                <a:lnTo>
                  <a:pt x="99150" y="99150"/>
                </a:lnTo>
                <a:lnTo>
                  <a:pt x="70535" y="131660"/>
                </a:lnTo>
                <a:lnTo>
                  <a:pt x="46218" y="167662"/>
                </a:lnTo>
                <a:lnTo>
                  <a:pt x="26602" y="206752"/>
                </a:lnTo>
                <a:lnTo>
                  <a:pt x="12092" y="248527"/>
                </a:lnTo>
                <a:lnTo>
                  <a:pt x="3090" y="292583"/>
                </a:lnTo>
                <a:lnTo>
                  <a:pt x="0" y="338518"/>
                </a:lnTo>
                <a:lnTo>
                  <a:pt x="3090" y="384453"/>
                </a:lnTo>
                <a:lnTo>
                  <a:pt x="12092" y="428509"/>
                </a:lnTo>
                <a:lnTo>
                  <a:pt x="26602" y="470284"/>
                </a:lnTo>
                <a:lnTo>
                  <a:pt x="46218" y="509374"/>
                </a:lnTo>
                <a:lnTo>
                  <a:pt x="70535" y="545376"/>
                </a:lnTo>
                <a:lnTo>
                  <a:pt x="99150" y="577886"/>
                </a:lnTo>
                <a:lnTo>
                  <a:pt x="131660" y="606501"/>
                </a:lnTo>
                <a:lnTo>
                  <a:pt x="167662" y="630818"/>
                </a:lnTo>
                <a:lnTo>
                  <a:pt x="206752" y="650434"/>
                </a:lnTo>
                <a:lnTo>
                  <a:pt x="248527" y="664944"/>
                </a:lnTo>
                <a:lnTo>
                  <a:pt x="292583" y="673946"/>
                </a:lnTo>
                <a:lnTo>
                  <a:pt x="338518" y="677037"/>
                </a:lnTo>
                <a:lnTo>
                  <a:pt x="384453" y="673946"/>
                </a:lnTo>
                <a:lnTo>
                  <a:pt x="428509" y="664944"/>
                </a:lnTo>
                <a:lnTo>
                  <a:pt x="470284" y="650434"/>
                </a:lnTo>
                <a:lnTo>
                  <a:pt x="509374" y="630818"/>
                </a:lnTo>
                <a:lnTo>
                  <a:pt x="545376" y="606501"/>
                </a:lnTo>
                <a:lnTo>
                  <a:pt x="577886" y="577886"/>
                </a:lnTo>
                <a:lnTo>
                  <a:pt x="606501" y="545376"/>
                </a:lnTo>
                <a:lnTo>
                  <a:pt x="630818" y="509374"/>
                </a:lnTo>
                <a:lnTo>
                  <a:pt x="650434" y="470284"/>
                </a:lnTo>
                <a:lnTo>
                  <a:pt x="664944" y="428509"/>
                </a:lnTo>
                <a:lnTo>
                  <a:pt x="673946" y="384453"/>
                </a:lnTo>
                <a:lnTo>
                  <a:pt x="677037" y="338518"/>
                </a:lnTo>
                <a:lnTo>
                  <a:pt x="673946" y="292583"/>
                </a:lnTo>
                <a:lnTo>
                  <a:pt x="664944" y="248527"/>
                </a:lnTo>
                <a:lnTo>
                  <a:pt x="650434" y="206752"/>
                </a:lnTo>
                <a:lnTo>
                  <a:pt x="630818" y="167662"/>
                </a:lnTo>
                <a:lnTo>
                  <a:pt x="606501" y="131660"/>
                </a:lnTo>
                <a:lnTo>
                  <a:pt x="577886" y="99150"/>
                </a:lnTo>
                <a:lnTo>
                  <a:pt x="545376" y="70535"/>
                </a:lnTo>
                <a:lnTo>
                  <a:pt x="509374" y="46218"/>
                </a:lnTo>
                <a:lnTo>
                  <a:pt x="470284" y="26602"/>
                </a:lnTo>
                <a:lnTo>
                  <a:pt x="428509" y="12092"/>
                </a:lnTo>
                <a:lnTo>
                  <a:pt x="384453" y="3090"/>
                </a:lnTo>
                <a:lnTo>
                  <a:pt x="338518" y="0"/>
                </a:lnTo>
                <a:close/>
              </a:path>
            </a:pathLst>
          </a:custGeom>
          <a:solidFill>
            <a:srgbClr val="00A1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3640099" y="2513562"/>
            <a:ext cx="68897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60" b="0">
                <a:solidFill>
                  <a:srgbClr val="00A1E4"/>
                </a:solidFill>
                <a:latin typeface="Adobe 명조 Std M"/>
                <a:cs typeface="Adobe 명조 Std M"/>
              </a:rPr>
              <a:t>자유롭게,</a:t>
            </a:r>
            <a:endParaRPr sz="1400">
              <a:latin typeface="Adobe 명조 Std M"/>
              <a:cs typeface="Adobe 명조 Std M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640099" y="2758229"/>
            <a:ext cx="2221230" cy="304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dirty="0" sz="800" spc="-80">
                <a:solidFill>
                  <a:srgbClr val="231F20"/>
                </a:solidFill>
                <a:latin typeface="Arial Unicode MS"/>
                <a:cs typeface="Arial Unicode MS"/>
              </a:rPr>
              <a:t>시간과 </a:t>
            </a:r>
            <a:r>
              <a:rPr dirty="0" sz="800" spc="-60">
                <a:solidFill>
                  <a:srgbClr val="231F20"/>
                </a:solidFill>
                <a:latin typeface="Arial Unicode MS"/>
                <a:cs typeface="Arial Unicode MS"/>
              </a:rPr>
              <a:t>장소, </a:t>
            </a:r>
            <a:r>
              <a:rPr dirty="0" sz="800" spc="-80">
                <a:solidFill>
                  <a:srgbClr val="231F20"/>
                </a:solidFill>
                <a:latin typeface="Arial Unicode MS"/>
                <a:cs typeface="Arial Unicode MS"/>
              </a:rPr>
              <a:t>플랫폼의 한계를 벗어나 빠르고 </a:t>
            </a:r>
            <a:r>
              <a:rPr dirty="0" sz="800" spc="-85">
                <a:solidFill>
                  <a:srgbClr val="231F20"/>
                </a:solidFill>
                <a:latin typeface="Arial Unicode MS"/>
                <a:cs typeface="Arial Unicode MS"/>
              </a:rPr>
              <a:t>스마트한  </a:t>
            </a:r>
            <a:r>
              <a:rPr dirty="0" sz="800" spc="-75">
                <a:solidFill>
                  <a:srgbClr val="231F20"/>
                </a:solidFill>
                <a:latin typeface="Arial Unicode MS"/>
                <a:cs typeface="Arial Unicode MS"/>
              </a:rPr>
              <a:t>문서 작업 </a:t>
            </a:r>
            <a:r>
              <a:rPr dirty="0" sz="800" spc="-80">
                <a:solidFill>
                  <a:srgbClr val="231F20"/>
                </a:solidFill>
                <a:latin typeface="Arial Unicode MS"/>
                <a:cs typeface="Arial Unicode MS"/>
              </a:rPr>
              <a:t>환경을</a:t>
            </a:r>
            <a:r>
              <a:rPr dirty="0" sz="800" spc="35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dirty="0" sz="800" spc="-75">
                <a:solidFill>
                  <a:srgbClr val="231F20"/>
                </a:solidFill>
                <a:latin typeface="Arial Unicode MS"/>
                <a:cs typeface="Arial Unicode MS"/>
              </a:rPr>
              <a:t>지원합니다.</a:t>
            </a:r>
            <a:endParaRPr sz="800">
              <a:latin typeface="Arial Unicode MS"/>
              <a:cs typeface="Arial Unicode MS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674564" y="3897263"/>
            <a:ext cx="641350" cy="124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65">
                <a:solidFill>
                  <a:srgbClr val="231F20"/>
                </a:solidFill>
                <a:latin typeface="Arial Unicode MS"/>
                <a:cs typeface="Arial Unicode MS"/>
              </a:rPr>
              <a:t>한컴스페이스</a:t>
            </a:r>
            <a:r>
              <a:rPr dirty="0" sz="650" spc="-8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dirty="0" sz="650" spc="-70">
                <a:solidFill>
                  <a:srgbClr val="231F20"/>
                </a:solidFill>
                <a:latin typeface="Arial Unicode MS"/>
                <a:cs typeface="Arial Unicode MS"/>
              </a:rPr>
              <a:t>연동</a:t>
            </a:r>
            <a:endParaRPr sz="650">
              <a:latin typeface="Arial Unicode MS"/>
              <a:cs typeface="Arial Unicode MS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605257" y="3897263"/>
            <a:ext cx="355600" cy="124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60">
                <a:solidFill>
                  <a:srgbClr val="231F20"/>
                </a:solidFill>
                <a:latin typeface="Arial Unicode MS"/>
                <a:cs typeface="Arial Unicode MS"/>
              </a:rPr>
              <a:t>OCR</a:t>
            </a:r>
            <a:r>
              <a:rPr dirty="0" sz="650" spc="-8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dirty="0" sz="650" spc="-70">
                <a:solidFill>
                  <a:srgbClr val="231F20"/>
                </a:solidFill>
                <a:latin typeface="Arial Unicode MS"/>
                <a:cs typeface="Arial Unicode MS"/>
              </a:rPr>
              <a:t>기능</a:t>
            </a:r>
            <a:endParaRPr sz="650">
              <a:latin typeface="Arial Unicode MS"/>
              <a:cs typeface="Arial Unicode MS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254483" y="3897263"/>
            <a:ext cx="684530" cy="124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60">
                <a:solidFill>
                  <a:srgbClr val="231F20"/>
                </a:solidFill>
                <a:latin typeface="Arial Unicode MS"/>
                <a:cs typeface="Arial Unicode MS"/>
              </a:rPr>
              <a:t>음성 인식 문서</a:t>
            </a:r>
            <a:r>
              <a:rPr dirty="0" sz="650" spc="-3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dirty="0" sz="650" spc="-70">
                <a:solidFill>
                  <a:srgbClr val="231F20"/>
                </a:solidFill>
                <a:latin typeface="Arial Unicode MS"/>
                <a:cs typeface="Arial Unicode MS"/>
              </a:rPr>
              <a:t>작성</a:t>
            </a:r>
            <a:endParaRPr sz="650">
              <a:latin typeface="Arial Unicode MS"/>
              <a:cs typeface="Arial Unicode MS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4740122" y="3413707"/>
            <a:ext cx="297177" cy="1769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545891" y="3419650"/>
            <a:ext cx="165100" cy="1651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339200" y="2635336"/>
            <a:ext cx="1591310" cy="0"/>
          </a:xfrm>
          <a:custGeom>
            <a:avLst/>
            <a:gdLst/>
            <a:ahLst/>
            <a:cxnLst/>
            <a:rect l="l" t="t" r="r" b="b"/>
            <a:pathLst>
              <a:path w="1591310" h="0">
                <a:moveTo>
                  <a:pt x="0" y="0"/>
                </a:moveTo>
                <a:lnTo>
                  <a:pt x="1591195" y="0"/>
                </a:lnTo>
              </a:path>
            </a:pathLst>
          </a:custGeom>
          <a:ln w="11010">
            <a:solidFill>
              <a:srgbClr val="00A1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951973" y="342950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010" y="0"/>
                </a:moveTo>
                <a:lnTo>
                  <a:pt x="0" y="0"/>
                </a:lnTo>
                <a:lnTo>
                  <a:pt x="0" y="11010"/>
                </a:lnTo>
                <a:lnTo>
                  <a:pt x="11010" y="11010"/>
                </a:lnTo>
                <a:lnTo>
                  <a:pt x="110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3973982" y="342950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010" y="0"/>
                </a:moveTo>
                <a:lnTo>
                  <a:pt x="0" y="0"/>
                </a:lnTo>
                <a:lnTo>
                  <a:pt x="0" y="11010"/>
                </a:lnTo>
                <a:lnTo>
                  <a:pt x="11010" y="11010"/>
                </a:lnTo>
                <a:lnTo>
                  <a:pt x="110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995991" y="342950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010" y="0"/>
                </a:moveTo>
                <a:lnTo>
                  <a:pt x="0" y="0"/>
                </a:lnTo>
                <a:lnTo>
                  <a:pt x="0" y="11010"/>
                </a:lnTo>
                <a:lnTo>
                  <a:pt x="11010" y="11010"/>
                </a:lnTo>
                <a:lnTo>
                  <a:pt x="110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3984993" y="351755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010" y="0"/>
                </a:moveTo>
                <a:lnTo>
                  <a:pt x="0" y="0"/>
                </a:lnTo>
                <a:lnTo>
                  <a:pt x="0" y="11010"/>
                </a:lnTo>
                <a:lnTo>
                  <a:pt x="11010" y="11010"/>
                </a:lnTo>
                <a:lnTo>
                  <a:pt x="110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4007002" y="351755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010" y="0"/>
                </a:moveTo>
                <a:lnTo>
                  <a:pt x="0" y="0"/>
                </a:lnTo>
                <a:lnTo>
                  <a:pt x="0" y="11010"/>
                </a:lnTo>
                <a:lnTo>
                  <a:pt x="11010" y="11010"/>
                </a:lnTo>
                <a:lnTo>
                  <a:pt x="110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4029011" y="351755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010" y="0"/>
                </a:moveTo>
                <a:lnTo>
                  <a:pt x="0" y="0"/>
                </a:lnTo>
                <a:lnTo>
                  <a:pt x="0" y="11010"/>
                </a:lnTo>
                <a:lnTo>
                  <a:pt x="11010" y="11010"/>
                </a:lnTo>
                <a:lnTo>
                  <a:pt x="110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4018013" y="3429508"/>
            <a:ext cx="77470" cy="11430"/>
          </a:xfrm>
          <a:custGeom>
            <a:avLst/>
            <a:gdLst/>
            <a:ahLst/>
            <a:cxnLst/>
            <a:rect l="l" t="t" r="r" b="b"/>
            <a:pathLst>
              <a:path w="77470" h="11429">
                <a:moveTo>
                  <a:pt x="77050" y="0"/>
                </a:moveTo>
                <a:lnTo>
                  <a:pt x="0" y="0"/>
                </a:lnTo>
                <a:lnTo>
                  <a:pt x="0" y="11010"/>
                </a:lnTo>
                <a:lnTo>
                  <a:pt x="77050" y="11010"/>
                </a:lnTo>
                <a:lnTo>
                  <a:pt x="770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3896944" y="3517557"/>
            <a:ext cx="77470" cy="11430"/>
          </a:xfrm>
          <a:custGeom>
            <a:avLst/>
            <a:gdLst/>
            <a:ahLst/>
            <a:cxnLst/>
            <a:rect l="l" t="t" r="r" b="b"/>
            <a:pathLst>
              <a:path w="77470" h="11429">
                <a:moveTo>
                  <a:pt x="77038" y="0"/>
                </a:moveTo>
                <a:lnTo>
                  <a:pt x="0" y="0"/>
                </a:lnTo>
                <a:lnTo>
                  <a:pt x="0" y="11010"/>
                </a:lnTo>
                <a:lnTo>
                  <a:pt x="77038" y="11010"/>
                </a:lnTo>
                <a:lnTo>
                  <a:pt x="770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3819359" y="3363024"/>
            <a:ext cx="353695" cy="231775"/>
          </a:xfrm>
          <a:custGeom>
            <a:avLst/>
            <a:gdLst/>
            <a:ahLst/>
            <a:cxnLst/>
            <a:rect l="l" t="t" r="r" b="b"/>
            <a:pathLst>
              <a:path w="353695" h="231775">
                <a:moveTo>
                  <a:pt x="270141" y="0"/>
                </a:moveTo>
                <a:lnTo>
                  <a:pt x="266039" y="1714"/>
                </a:lnTo>
                <a:lnTo>
                  <a:pt x="264693" y="3721"/>
                </a:lnTo>
                <a:lnTo>
                  <a:pt x="264693" y="49974"/>
                </a:lnTo>
                <a:lnTo>
                  <a:pt x="275704" y="49974"/>
                </a:lnTo>
                <a:lnTo>
                  <a:pt x="275704" y="19227"/>
                </a:lnTo>
                <a:lnTo>
                  <a:pt x="339458" y="82994"/>
                </a:lnTo>
                <a:lnTo>
                  <a:pt x="275704" y="146761"/>
                </a:lnTo>
                <a:lnTo>
                  <a:pt x="275704" y="112979"/>
                </a:lnTo>
                <a:lnTo>
                  <a:pt x="273240" y="110515"/>
                </a:lnTo>
                <a:lnTo>
                  <a:pt x="88582" y="110515"/>
                </a:lnTo>
                <a:lnTo>
                  <a:pt x="88582" y="69761"/>
                </a:lnTo>
                <a:lnTo>
                  <a:pt x="87248" y="67754"/>
                </a:lnTo>
                <a:lnTo>
                  <a:pt x="83134" y="66040"/>
                </a:lnTo>
                <a:lnTo>
                  <a:pt x="80759" y="66522"/>
                </a:lnTo>
                <a:lnTo>
                  <a:pt x="0" y="147294"/>
                </a:lnTo>
                <a:lnTo>
                  <a:pt x="0" y="150774"/>
                </a:lnTo>
                <a:lnTo>
                  <a:pt x="80251" y="231025"/>
                </a:lnTo>
                <a:lnTo>
                  <a:pt x="81648" y="231584"/>
                </a:lnTo>
                <a:lnTo>
                  <a:pt x="83794" y="231584"/>
                </a:lnTo>
                <a:lnTo>
                  <a:pt x="87248" y="230314"/>
                </a:lnTo>
                <a:lnTo>
                  <a:pt x="88582" y="228307"/>
                </a:lnTo>
                <a:lnTo>
                  <a:pt x="88582" y="182054"/>
                </a:lnTo>
                <a:lnTo>
                  <a:pt x="77584" y="182054"/>
                </a:lnTo>
                <a:lnTo>
                  <a:pt x="77584" y="212801"/>
                </a:lnTo>
                <a:lnTo>
                  <a:pt x="13817" y="149034"/>
                </a:lnTo>
                <a:lnTo>
                  <a:pt x="77584" y="85267"/>
                </a:lnTo>
                <a:lnTo>
                  <a:pt x="77584" y="119049"/>
                </a:lnTo>
                <a:lnTo>
                  <a:pt x="80048" y="121513"/>
                </a:lnTo>
                <a:lnTo>
                  <a:pt x="264693" y="121513"/>
                </a:lnTo>
                <a:lnTo>
                  <a:pt x="264693" y="162267"/>
                </a:lnTo>
                <a:lnTo>
                  <a:pt x="266039" y="164274"/>
                </a:lnTo>
                <a:lnTo>
                  <a:pt x="270141" y="165989"/>
                </a:lnTo>
                <a:lnTo>
                  <a:pt x="272503" y="165506"/>
                </a:lnTo>
                <a:lnTo>
                  <a:pt x="353288" y="84734"/>
                </a:lnTo>
                <a:lnTo>
                  <a:pt x="353288" y="81254"/>
                </a:lnTo>
                <a:lnTo>
                  <a:pt x="272503" y="4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896940" y="3479034"/>
            <a:ext cx="275590" cy="176530"/>
          </a:xfrm>
          <a:custGeom>
            <a:avLst/>
            <a:gdLst/>
            <a:ahLst/>
            <a:cxnLst/>
            <a:rect l="l" t="t" r="r" b="b"/>
            <a:pathLst>
              <a:path w="275589" h="176529">
                <a:moveTo>
                  <a:pt x="275170" y="0"/>
                </a:moveTo>
                <a:lnTo>
                  <a:pt x="264160" y="0"/>
                </a:lnTo>
                <a:lnTo>
                  <a:pt x="258252" y="43842"/>
                </a:lnTo>
                <a:lnTo>
                  <a:pt x="241585" y="83268"/>
                </a:lnTo>
                <a:lnTo>
                  <a:pt x="215747" y="116692"/>
                </a:lnTo>
                <a:lnTo>
                  <a:pt x="182323" y="142528"/>
                </a:lnTo>
                <a:lnTo>
                  <a:pt x="142898" y="159193"/>
                </a:lnTo>
                <a:lnTo>
                  <a:pt x="99060" y="165100"/>
                </a:lnTo>
                <a:lnTo>
                  <a:pt x="75781" y="163469"/>
                </a:lnTo>
                <a:lnTo>
                  <a:pt x="53154" y="158634"/>
                </a:lnTo>
                <a:lnTo>
                  <a:pt x="31467" y="150682"/>
                </a:lnTo>
                <a:lnTo>
                  <a:pt x="11010" y="139700"/>
                </a:lnTo>
                <a:lnTo>
                  <a:pt x="11010" y="132080"/>
                </a:lnTo>
                <a:lnTo>
                  <a:pt x="0" y="132080"/>
                </a:lnTo>
                <a:lnTo>
                  <a:pt x="0" y="145846"/>
                </a:lnTo>
                <a:lnTo>
                  <a:pt x="1905" y="147916"/>
                </a:lnTo>
                <a:lnTo>
                  <a:pt x="4279" y="148463"/>
                </a:lnTo>
                <a:lnTo>
                  <a:pt x="26272" y="160417"/>
                </a:lnTo>
                <a:lnTo>
                  <a:pt x="49612" y="169073"/>
                </a:lnTo>
                <a:lnTo>
                  <a:pt x="73981" y="174335"/>
                </a:lnTo>
                <a:lnTo>
                  <a:pt x="99060" y="176110"/>
                </a:lnTo>
                <a:lnTo>
                  <a:pt x="145821" y="169808"/>
                </a:lnTo>
                <a:lnTo>
                  <a:pt x="187875" y="152031"/>
                </a:lnTo>
                <a:lnTo>
                  <a:pt x="223529" y="124469"/>
                </a:lnTo>
                <a:lnTo>
                  <a:pt x="251091" y="88815"/>
                </a:lnTo>
                <a:lnTo>
                  <a:pt x="268868" y="46761"/>
                </a:lnTo>
                <a:lnTo>
                  <a:pt x="2751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3819889" y="3302928"/>
            <a:ext cx="275590" cy="176530"/>
          </a:xfrm>
          <a:custGeom>
            <a:avLst/>
            <a:gdLst/>
            <a:ahLst/>
            <a:cxnLst/>
            <a:rect l="l" t="t" r="r" b="b"/>
            <a:pathLst>
              <a:path w="275589" h="176529">
                <a:moveTo>
                  <a:pt x="176110" y="0"/>
                </a:moveTo>
                <a:lnTo>
                  <a:pt x="129348" y="6301"/>
                </a:lnTo>
                <a:lnTo>
                  <a:pt x="87295" y="24079"/>
                </a:lnTo>
                <a:lnTo>
                  <a:pt x="51641" y="51641"/>
                </a:lnTo>
                <a:lnTo>
                  <a:pt x="24079" y="87295"/>
                </a:lnTo>
                <a:lnTo>
                  <a:pt x="6301" y="129348"/>
                </a:lnTo>
                <a:lnTo>
                  <a:pt x="0" y="176110"/>
                </a:lnTo>
                <a:lnTo>
                  <a:pt x="11010" y="176110"/>
                </a:lnTo>
                <a:lnTo>
                  <a:pt x="16918" y="132272"/>
                </a:lnTo>
                <a:lnTo>
                  <a:pt x="33584" y="92847"/>
                </a:lnTo>
                <a:lnTo>
                  <a:pt x="59423" y="59423"/>
                </a:lnTo>
                <a:lnTo>
                  <a:pt x="92847" y="33584"/>
                </a:lnTo>
                <a:lnTo>
                  <a:pt x="132272" y="16918"/>
                </a:lnTo>
                <a:lnTo>
                  <a:pt x="176110" y="11010"/>
                </a:lnTo>
                <a:lnTo>
                  <a:pt x="199389" y="12642"/>
                </a:lnTo>
                <a:lnTo>
                  <a:pt x="222016" y="17478"/>
                </a:lnTo>
                <a:lnTo>
                  <a:pt x="243703" y="25434"/>
                </a:lnTo>
                <a:lnTo>
                  <a:pt x="264160" y="36423"/>
                </a:lnTo>
                <a:lnTo>
                  <a:pt x="264160" y="44030"/>
                </a:lnTo>
                <a:lnTo>
                  <a:pt x="275170" y="44030"/>
                </a:lnTo>
                <a:lnTo>
                  <a:pt x="275170" y="30276"/>
                </a:lnTo>
                <a:lnTo>
                  <a:pt x="273265" y="28194"/>
                </a:lnTo>
                <a:lnTo>
                  <a:pt x="270891" y="27660"/>
                </a:lnTo>
                <a:lnTo>
                  <a:pt x="248898" y="15703"/>
                </a:lnTo>
                <a:lnTo>
                  <a:pt x="225558" y="7043"/>
                </a:lnTo>
                <a:lnTo>
                  <a:pt x="201189" y="1777"/>
                </a:lnTo>
                <a:lnTo>
                  <a:pt x="1761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807678" y="3691054"/>
            <a:ext cx="378460" cy="55880"/>
          </a:xfrm>
          <a:custGeom>
            <a:avLst/>
            <a:gdLst/>
            <a:ahLst/>
            <a:cxnLst/>
            <a:rect l="l" t="t" r="r" b="b"/>
            <a:pathLst>
              <a:path w="378460" h="55879">
                <a:moveTo>
                  <a:pt x="5562" y="660"/>
                </a:moveTo>
                <a:lnTo>
                  <a:pt x="0" y="660"/>
                </a:lnTo>
                <a:lnTo>
                  <a:pt x="0" y="41986"/>
                </a:lnTo>
                <a:lnTo>
                  <a:pt x="5562" y="41986"/>
                </a:lnTo>
                <a:lnTo>
                  <a:pt x="5562" y="23939"/>
                </a:lnTo>
                <a:lnTo>
                  <a:pt x="34290" y="23939"/>
                </a:lnTo>
                <a:lnTo>
                  <a:pt x="34290" y="18656"/>
                </a:lnTo>
                <a:lnTo>
                  <a:pt x="5562" y="18656"/>
                </a:lnTo>
                <a:lnTo>
                  <a:pt x="5562" y="660"/>
                </a:lnTo>
                <a:close/>
              </a:path>
              <a:path w="378460" h="55879">
                <a:moveTo>
                  <a:pt x="34290" y="23939"/>
                </a:moveTo>
                <a:lnTo>
                  <a:pt x="28727" y="23939"/>
                </a:lnTo>
                <a:lnTo>
                  <a:pt x="28727" y="41986"/>
                </a:lnTo>
                <a:lnTo>
                  <a:pt x="34290" y="41986"/>
                </a:lnTo>
                <a:lnTo>
                  <a:pt x="34290" y="23939"/>
                </a:lnTo>
                <a:close/>
              </a:path>
              <a:path w="378460" h="55879">
                <a:moveTo>
                  <a:pt x="34290" y="660"/>
                </a:moveTo>
                <a:lnTo>
                  <a:pt x="28727" y="660"/>
                </a:lnTo>
                <a:lnTo>
                  <a:pt x="28727" y="18656"/>
                </a:lnTo>
                <a:lnTo>
                  <a:pt x="34290" y="18656"/>
                </a:lnTo>
                <a:lnTo>
                  <a:pt x="34290" y="660"/>
                </a:lnTo>
                <a:close/>
              </a:path>
              <a:path w="378460" h="55879">
                <a:moveTo>
                  <a:pt x="55587" y="13754"/>
                </a:moveTo>
                <a:lnTo>
                  <a:pt x="51625" y="13754"/>
                </a:lnTo>
                <a:lnTo>
                  <a:pt x="49758" y="14135"/>
                </a:lnTo>
                <a:lnTo>
                  <a:pt x="39280" y="30784"/>
                </a:lnTo>
                <a:lnTo>
                  <a:pt x="39560" y="32194"/>
                </a:lnTo>
                <a:lnTo>
                  <a:pt x="51625" y="42697"/>
                </a:lnTo>
                <a:lnTo>
                  <a:pt x="55587" y="42697"/>
                </a:lnTo>
                <a:lnTo>
                  <a:pt x="57403" y="42379"/>
                </a:lnTo>
                <a:lnTo>
                  <a:pt x="60706" y="41097"/>
                </a:lnTo>
                <a:lnTo>
                  <a:pt x="62166" y="40170"/>
                </a:lnTo>
                <a:lnTo>
                  <a:pt x="63449" y="38963"/>
                </a:lnTo>
                <a:lnTo>
                  <a:pt x="68846" y="38963"/>
                </a:lnTo>
                <a:lnTo>
                  <a:pt x="68846" y="37807"/>
                </a:lnTo>
                <a:lnTo>
                  <a:pt x="52743" y="37807"/>
                </a:lnTo>
                <a:lnTo>
                  <a:pt x="51485" y="37541"/>
                </a:lnTo>
                <a:lnTo>
                  <a:pt x="44742" y="29552"/>
                </a:lnTo>
                <a:lnTo>
                  <a:pt x="44742" y="26911"/>
                </a:lnTo>
                <a:lnTo>
                  <a:pt x="68846" y="18656"/>
                </a:lnTo>
                <a:lnTo>
                  <a:pt x="68846" y="17551"/>
                </a:lnTo>
                <a:lnTo>
                  <a:pt x="63449" y="17551"/>
                </a:lnTo>
                <a:lnTo>
                  <a:pt x="62166" y="16382"/>
                </a:lnTo>
                <a:lnTo>
                  <a:pt x="60706" y="15455"/>
                </a:lnTo>
                <a:lnTo>
                  <a:pt x="57403" y="14096"/>
                </a:lnTo>
                <a:lnTo>
                  <a:pt x="55587" y="13754"/>
                </a:lnTo>
                <a:close/>
              </a:path>
              <a:path w="378460" h="55879">
                <a:moveTo>
                  <a:pt x="68846" y="38963"/>
                </a:moveTo>
                <a:lnTo>
                  <a:pt x="63449" y="38963"/>
                </a:lnTo>
                <a:lnTo>
                  <a:pt x="63449" y="41986"/>
                </a:lnTo>
                <a:lnTo>
                  <a:pt x="68846" y="41986"/>
                </a:lnTo>
                <a:lnTo>
                  <a:pt x="68846" y="38963"/>
                </a:lnTo>
                <a:close/>
              </a:path>
              <a:path w="378460" h="55879">
                <a:moveTo>
                  <a:pt x="68846" y="18656"/>
                </a:moveTo>
                <a:lnTo>
                  <a:pt x="55448" y="18656"/>
                </a:lnTo>
                <a:lnTo>
                  <a:pt x="56705" y="18910"/>
                </a:lnTo>
                <a:lnTo>
                  <a:pt x="59016" y="19938"/>
                </a:lnTo>
                <a:lnTo>
                  <a:pt x="63449" y="26911"/>
                </a:lnTo>
                <a:lnTo>
                  <a:pt x="63449" y="29552"/>
                </a:lnTo>
                <a:lnTo>
                  <a:pt x="55448" y="37807"/>
                </a:lnTo>
                <a:lnTo>
                  <a:pt x="68846" y="37807"/>
                </a:lnTo>
                <a:lnTo>
                  <a:pt x="68846" y="18656"/>
                </a:lnTo>
                <a:close/>
              </a:path>
              <a:path w="378460" h="55879">
                <a:moveTo>
                  <a:pt x="68846" y="14528"/>
                </a:moveTo>
                <a:lnTo>
                  <a:pt x="63449" y="14528"/>
                </a:lnTo>
                <a:lnTo>
                  <a:pt x="63449" y="17551"/>
                </a:lnTo>
                <a:lnTo>
                  <a:pt x="68846" y="17551"/>
                </a:lnTo>
                <a:lnTo>
                  <a:pt x="68846" y="14528"/>
                </a:lnTo>
                <a:close/>
              </a:path>
              <a:path w="378460" h="55879">
                <a:moveTo>
                  <a:pt x="79794" y="14528"/>
                </a:moveTo>
                <a:lnTo>
                  <a:pt x="74409" y="14528"/>
                </a:lnTo>
                <a:lnTo>
                  <a:pt x="74409" y="41986"/>
                </a:lnTo>
                <a:lnTo>
                  <a:pt x="79794" y="41986"/>
                </a:lnTo>
                <a:lnTo>
                  <a:pt x="79832" y="24574"/>
                </a:lnTo>
                <a:lnTo>
                  <a:pt x="80048" y="23672"/>
                </a:lnTo>
                <a:lnTo>
                  <a:pt x="86055" y="18656"/>
                </a:lnTo>
                <a:lnTo>
                  <a:pt x="97512" y="18656"/>
                </a:lnTo>
                <a:lnTo>
                  <a:pt x="97155" y="18122"/>
                </a:lnTo>
                <a:lnTo>
                  <a:pt x="96304" y="17271"/>
                </a:lnTo>
                <a:lnTo>
                  <a:pt x="79794" y="17271"/>
                </a:lnTo>
                <a:lnTo>
                  <a:pt x="79794" y="14528"/>
                </a:lnTo>
                <a:close/>
              </a:path>
              <a:path w="378460" h="55879">
                <a:moveTo>
                  <a:pt x="97512" y="18656"/>
                </a:moveTo>
                <a:lnTo>
                  <a:pt x="87998" y="18656"/>
                </a:lnTo>
                <a:lnTo>
                  <a:pt x="88925" y="18834"/>
                </a:lnTo>
                <a:lnTo>
                  <a:pt x="90652" y="19570"/>
                </a:lnTo>
                <a:lnTo>
                  <a:pt x="94107" y="41986"/>
                </a:lnTo>
                <a:lnTo>
                  <a:pt x="99504" y="41986"/>
                </a:lnTo>
                <a:lnTo>
                  <a:pt x="99496" y="23672"/>
                </a:lnTo>
                <a:lnTo>
                  <a:pt x="99199" y="22186"/>
                </a:lnTo>
                <a:lnTo>
                  <a:pt x="97980" y="19354"/>
                </a:lnTo>
                <a:lnTo>
                  <a:pt x="97512" y="18656"/>
                </a:lnTo>
                <a:close/>
              </a:path>
              <a:path w="378460" h="55879">
                <a:moveTo>
                  <a:pt x="89573" y="13754"/>
                </a:moveTo>
                <a:lnTo>
                  <a:pt x="86347" y="13754"/>
                </a:lnTo>
                <a:lnTo>
                  <a:pt x="84823" y="14071"/>
                </a:lnTo>
                <a:lnTo>
                  <a:pt x="82029" y="15354"/>
                </a:lnTo>
                <a:lnTo>
                  <a:pt x="80822" y="16217"/>
                </a:lnTo>
                <a:lnTo>
                  <a:pt x="79794" y="17271"/>
                </a:lnTo>
                <a:lnTo>
                  <a:pt x="96304" y="17271"/>
                </a:lnTo>
                <a:lnTo>
                  <a:pt x="95072" y="16040"/>
                </a:lnTo>
                <a:lnTo>
                  <a:pt x="93853" y="15227"/>
                </a:lnTo>
                <a:lnTo>
                  <a:pt x="91059" y="14046"/>
                </a:lnTo>
                <a:lnTo>
                  <a:pt x="89573" y="13754"/>
                </a:lnTo>
                <a:close/>
              </a:path>
              <a:path w="378460" h="55879">
                <a:moveTo>
                  <a:pt x="120688" y="13754"/>
                </a:moveTo>
                <a:lnTo>
                  <a:pt x="116535" y="13754"/>
                </a:lnTo>
                <a:lnTo>
                  <a:pt x="114617" y="14122"/>
                </a:lnTo>
                <a:lnTo>
                  <a:pt x="103827" y="30733"/>
                </a:lnTo>
                <a:lnTo>
                  <a:pt x="104127" y="32194"/>
                </a:lnTo>
                <a:lnTo>
                  <a:pt x="116535" y="42697"/>
                </a:lnTo>
                <a:lnTo>
                  <a:pt x="120611" y="42697"/>
                </a:lnTo>
                <a:lnTo>
                  <a:pt x="122618" y="42303"/>
                </a:lnTo>
                <a:lnTo>
                  <a:pt x="126619" y="40728"/>
                </a:lnTo>
                <a:lnTo>
                  <a:pt x="128333" y="39509"/>
                </a:lnTo>
                <a:lnTo>
                  <a:pt x="129768" y="37858"/>
                </a:lnTo>
                <a:lnTo>
                  <a:pt x="117271" y="37807"/>
                </a:lnTo>
                <a:lnTo>
                  <a:pt x="116052" y="37541"/>
                </a:lnTo>
                <a:lnTo>
                  <a:pt x="109347" y="29514"/>
                </a:lnTo>
                <a:lnTo>
                  <a:pt x="109347" y="26949"/>
                </a:lnTo>
                <a:lnTo>
                  <a:pt x="117233" y="18656"/>
                </a:lnTo>
                <a:lnTo>
                  <a:pt x="129583" y="18656"/>
                </a:lnTo>
                <a:lnTo>
                  <a:pt x="128231" y="16941"/>
                </a:lnTo>
                <a:lnTo>
                  <a:pt x="126542" y="15722"/>
                </a:lnTo>
                <a:lnTo>
                  <a:pt x="122694" y="14147"/>
                </a:lnTo>
                <a:lnTo>
                  <a:pt x="120688" y="13754"/>
                </a:lnTo>
                <a:close/>
              </a:path>
              <a:path w="378460" h="55879">
                <a:moveTo>
                  <a:pt x="125806" y="34391"/>
                </a:moveTo>
                <a:lnTo>
                  <a:pt x="124929" y="35458"/>
                </a:lnTo>
                <a:lnTo>
                  <a:pt x="123850" y="36283"/>
                </a:lnTo>
                <a:lnTo>
                  <a:pt x="121323" y="37503"/>
                </a:lnTo>
                <a:lnTo>
                  <a:pt x="119989" y="37807"/>
                </a:lnTo>
                <a:lnTo>
                  <a:pt x="129710" y="37807"/>
                </a:lnTo>
                <a:lnTo>
                  <a:pt x="125806" y="34391"/>
                </a:lnTo>
                <a:close/>
              </a:path>
              <a:path w="378460" h="55879">
                <a:moveTo>
                  <a:pt x="129583" y="18656"/>
                </a:moveTo>
                <a:lnTo>
                  <a:pt x="120142" y="18656"/>
                </a:lnTo>
                <a:lnTo>
                  <a:pt x="121500" y="18961"/>
                </a:lnTo>
                <a:lnTo>
                  <a:pt x="123888" y="20205"/>
                </a:lnTo>
                <a:lnTo>
                  <a:pt x="124929" y="21031"/>
                </a:lnTo>
                <a:lnTo>
                  <a:pt x="125806" y="22059"/>
                </a:lnTo>
                <a:lnTo>
                  <a:pt x="129583" y="18656"/>
                </a:lnTo>
                <a:close/>
              </a:path>
              <a:path w="378460" h="55879">
                <a:moveTo>
                  <a:pt x="148336" y="13754"/>
                </a:moveTo>
                <a:lnTo>
                  <a:pt x="144221" y="13754"/>
                </a:lnTo>
                <a:lnTo>
                  <a:pt x="142290" y="14135"/>
                </a:lnTo>
                <a:lnTo>
                  <a:pt x="131510" y="30733"/>
                </a:lnTo>
                <a:lnTo>
                  <a:pt x="131800" y="32194"/>
                </a:lnTo>
                <a:lnTo>
                  <a:pt x="144221" y="42697"/>
                </a:lnTo>
                <a:lnTo>
                  <a:pt x="148336" y="42697"/>
                </a:lnTo>
                <a:lnTo>
                  <a:pt x="150266" y="42329"/>
                </a:lnTo>
                <a:lnTo>
                  <a:pt x="153898" y="40817"/>
                </a:lnTo>
                <a:lnTo>
                  <a:pt x="155473" y="39801"/>
                </a:lnTo>
                <a:lnTo>
                  <a:pt x="157556" y="37807"/>
                </a:lnTo>
                <a:lnTo>
                  <a:pt x="144919" y="37807"/>
                </a:lnTo>
                <a:lnTo>
                  <a:pt x="143675" y="37541"/>
                </a:lnTo>
                <a:lnTo>
                  <a:pt x="136982" y="29514"/>
                </a:lnTo>
                <a:lnTo>
                  <a:pt x="136982" y="26949"/>
                </a:lnTo>
                <a:lnTo>
                  <a:pt x="144919" y="18656"/>
                </a:lnTo>
                <a:lnTo>
                  <a:pt x="157569" y="18656"/>
                </a:lnTo>
                <a:lnTo>
                  <a:pt x="155473" y="16649"/>
                </a:lnTo>
                <a:lnTo>
                  <a:pt x="153898" y="15633"/>
                </a:lnTo>
                <a:lnTo>
                  <a:pt x="150266" y="14135"/>
                </a:lnTo>
                <a:lnTo>
                  <a:pt x="148336" y="13754"/>
                </a:lnTo>
                <a:close/>
              </a:path>
              <a:path w="378460" h="55879">
                <a:moveTo>
                  <a:pt x="157569" y="18656"/>
                </a:moveTo>
                <a:lnTo>
                  <a:pt x="147637" y="18656"/>
                </a:lnTo>
                <a:lnTo>
                  <a:pt x="148882" y="18910"/>
                </a:lnTo>
                <a:lnTo>
                  <a:pt x="151155" y="19938"/>
                </a:lnTo>
                <a:lnTo>
                  <a:pt x="155575" y="26949"/>
                </a:lnTo>
                <a:lnTo>
                  <a:pt x="155575" y="29514"/>
                </a:lnTo>
                <a:lnTo>
                  <a:pt x="147637" y="37807"/>
                </a:lnTo>
                <a:lnTo>
                  <a:pt x="157556" y="37807"/>
                </a:lnTo>
                <a:lnTo>
                  <a:pt x="158153" y="37236"/>
                </a:lnTo>
                <a:lnTo>
                  <a:pt x="159207" y="35712"/>
                </a:lnTo>
                <a:lnTo>
                  <a:pt x="160756" y="32194"/>
                </a:lnTo>
                <a:lnTo>
                  <a:pt x="161046" y="30733"/>
                </a:lnTo>
                <a:lnTo>
                  <a:pt x="161038" y="25717"/>
                </a:lnTo>
                <a:lnTo>
                  <a:pt x="160756" y="24307"/>
                </a:lnTo>
                <a:lnTo>
                  <a:pt x="159207" y="20751"/>
                </a:lnTo>
                <a:lnTo>
                  <a:pt x="158153" y="19215"/>
                </a:lnTo>
                <a:lnTo>
                  <a:pt x="157569" y="18656"/>
                </a:lnTo>
                <a:close/>
              </a:path>
              <a:path w="378460" h="55879">
                <a:moveTo>
                  <a:pt x="170929" y="14528"/>
                </a:moveTo>
                <a:lnTo>
                  <a:pt x="165531" y="14528"/>
                </a:lnTo>
                <a:lnTo>
                  <a:pt x="165531" y="41986"/>
                </a:lnTo>
                <a:lnTo>
                  <a:pt x="170929" y="41986"/>
                </a:lnTo>
                <a:lnTo>
                  <a:pt x="170967" y="23736"/>
                </a:lnTo>
                <a:lnTo>
                  <a:pt x="171145" y="22974"/>
                </a:lnTo>
                <a:lnTo>
                  <a:pt x="176250" y="18707"/>
                </a:lnTo>
                <a:lnTo>
                  <a:pt x="205003" y="18707"/>
                </a:lnTo>
                <a:lnTo>
                  <a:pt x="204889" y="18453"/>
                </a:lnTo>
                <a:lnTo>
                  <a:pt x="204680" y="18160"/>
                </a:lnTo>
                <a:lnTo>
                  <a:pt x="186994" y="18160"/>
                </a:lnTo>
                <a:lnTo>
                  <a:pt x="186487" y="17386"/>
                </a:lnTo>
                <a:lnTo>
                  <a:pt x="170929" y="17386"/>
                </a:lnTo>
                <a:lnTo>
                  <a:pt x="170929" y="14528"/>
                </a:lnTo>
                <a:close/>
              </a:path>
              <a:path w="378460" h="55879">
                <a:moveTo>
                  <a:pt x="193916" y="18707"/>
                </a:moveTo>
                <a:lnTo>
                  <a:pt x="177939" y="18707"/>
                </a:lnTo>
                <a:lnTo>
                  <a:pt x="178739" y="18859"/>
                </a:lnTo>
                <a:lnTo>
                  <a:pt x="180238" y="19481"/>
                </a:lnTo>
                <a:lnTo>
                  <a:pt x="183261" y="41986"/>
                </a:lnTo>
                <a:lnTo>
                  <a:pt x="188645" y="41986"/>
                </a:lnTo>
                <a:lnTo>
                  <a:pt x="193141" y="18859"/>
                </a:lnTo>
                <a:lnTo>
                  <a:pt x="193916" y="18707"/>
                </a:lnTo>
                <a:close/>
              </a:path>
              <a:path w="378460" h="55879">
                <a:moveTo>
                  <a:pt x="205003" y="18707"/>
                </a:moveTo>
                <a:lnTo>
                  <a:pt x="195605" y="18707"/>
                </a:lnTo>
                <a:lnTo>
                  <a:pt x="196405" y="18859"/>
                </a:lnTo>
                <a:lnTo>
                  <a:pt x="197904" y="19481"/>
                </a:lnTo>
                <a:lnTo>
                  <a:pt x="200926" y="41986"/>
                </a:lnTo>
                <a:lnTo>
                  <a:pt x="206311" y="41986"/>
                </a:lnTo>
                <a:lnTo>
                  <a:pt x="206311" y="22415"/>
                </a:lnTo>
                <a:lnTo>
                  <a:pt x="206032" y="20993"/>
                </a:lnTo>
                <a:lnTo>
                  <a:pt x="205003" y="18707"/>
                </a:lnTo>
                <a:close/>
              </a:path>
              <a:path w="378460" h="55879">
                <a:moveTo>
                  <a:pt x="197065" y="13804"/>
                </a:moveTo>
                <a:lnTo>
                  <a:pt x="193878" y="13804"/>
                </a:lnTo>
                <a:lnTo>
                  <a:pt x="192252" y="14211"/>
                </a:lnTo>
                <a:lnTo>
                  <a:pt x="189280" y="15824"/>
                </a:lnTo>
                <a:lnTo>
                  <a:pt x="188023" y="16878"/>
                </a:lnTo>
                <a:lnTo>
                  <a:pt x="186994" y="18160"/>
                </a:lnTo>
                <a:lnTo>
                  <a:pt x="204680" y="18160"/>
                </a:lnTo>
                <a:lnTo>
                  <a:pt x="197065" y="13804"/>
                </a:lnTo>
                <a:close/>
              </a:path>
              <a:path w="378460" h="55879">
                <a:moveTo>
                  <a:pt x="180289" y="13804"/>
                </a:moveTo>
                <a:lnTo>
                  <a:pt x="177025" y="13804"/>
                </a:lnTo>
                <a:lnTo>
                  <a:pt x="175615" y="14135"/>
                </a:lnTo>
                <a:lnTo>
                  <a:pt x="173012" y="15417"/>
                </a:lnTo>
                <a:lnTo>
                  <a:pt x="171881" y="16281"/>
                </a:lnTo>
                <a:lnTo>
                  <a:pt x="170929" y="17386"/>
                </a:lnTo>
                <a:lnTo>
                  <a:pt x="186487" y="17386"/>
                </a:lnTo>
                <a:lnTo>
                  <a:pt x="186080" y="16763"/>
                </a:lnTo>
                <a:lnTo>
                  <a:pt x="184886" y="15684"/>
                </a:lnTo>
                <a:lnTo>
                  <a:pt x="181914" y="14185"/>
                </a:lnTo>
                <a:lnTo>
                  <a:pt x="180289" y="13804"/>
                </a:lnTo>
                <a:close/>
              </a:path>
              <a:path w="378460" h="55879">
                <a:moveTo>
                  <a:pt x="229539" y="30264"/>
                </a:moveTo>
                <a:lnTo>
                  <a:pt x="224091" y="30264"/>
                </a:lnTo>
                <a:lnTo>
                  <a:pt x="224202" y="32600"/>
                </a:lnTo>
                <a:lnTo>
                  <a:pt x="234708" y="42646"/>
                </a:lnTo>
                <a:lnTo>
                  <a:pt x="238277" y="42646"/>
                </a:lnTo>
                <a:lnTo>
                  <a:pt x="246904" y="37579"/>
                </a:lnTo>
                <a:lnTo>
                  <a:pt x="235483" y="37579"/>
                </a:lnTo>
                <a:lnTo>
                  <a:pt x="234569" y="37376"/>
                </a:lnTo>
                <a:lnTo>
                  <a:pt x="229633" y="31699"/>
                </a:lnTo>
                <a:lnTo>
                  <a:pt x="229539" y="30264"/>
                </a:lnTo>
                <a:close/>
              </a:path>
              <a:path w="378460" h="55879">
                <a:moveTo>
                  <a:pt x="238239" y="0"/>
                </a:moveTo>
                <a:lnTo>
                  <a:pt x="234708" y="0"/>
                </a:lnTo>
                <a:lnTo>
                  <a:pt x="233070" y="292"/>
                </a:lnTo>
                <a:lnTo>
                  <a:pt x="224091" y="14528"/>
                </a:lnTo>
                <a:lnTo>
                  <a:pt x="224840" y="16776"/>
                </a:lnTo>
                <a:lnTo>
                  <a:pt x="236816" y="24129"/>
                </a:lnTo>
                <a:lnTo>
                  <a:pt x="237972" y="24472"/>
                </a:lnTo>
                <a:lnTo>
                  <a:pt x="240296" y="25349"/>
                </a:lnTo>
                <a:lnTo>
                  <a:pt x="241338" y="26098"/>
                </a:lnTo>
                <a:lnTo>
                  <a:pt x="242951" y="28155"/>
                </a:lnTo>
                <a:lnTo>
                  <a:pt x="243357" y="29349"/>
                </a:lnTo>
                <a:lnTo>
                  <a:pt x="243296" y="32029"/>
                </a:lnTo>
                <a:lnTo>
                  <a:pt x="237502" y="37579"/>
                </a:lnTo>
                <a:lnTo>
                  <a:pt x="246904" y="37579"/>
                </a:lnTo>
                <a:lnTo>
                  <a:pt x="248889" y="29349"/>
                </a:lnTo>
                <a:lnTo>
                  <a:pt x="248704" y="28270"/>
                </a:lnTo>
                <a:lnTo>
                  <a:pt x="236232" y="18516"/>
                </a:lnTo>
                <a:lnTo>
                  <a:pt x="235064" y="18173"/>
                </a:lnTo>
                <a:lnTo>
                  <a:pt x="232714" y="17297"/>
                </a:lnTo>
                <a:lnTo>
                  <a:pt x="231673" y="16535"/>
                </a:lnTo>
                <a:lnTo>
                  <a:pt x="230047" y="14439"/>
                </a:lnTo>
                <a:lnTo>
                  <a:pt x="229654" y="13246"/>
                </a:lnTo>
                <a:lnTo>
                  <a:pt x="229778" y="10198"/>
                </a:lnTo>
                <a:lnTo>
                  <a:pt x="235407" y="5054"/>
                </a:lnTo>
                <a:lnTo>
                  <a:pt x="246810" y="5054"/>
                </a:lnTo>
                <a:lnTo>
                  <a:pt x="246481" y="4559"/>
                </a:lnTo>
                <a:lnTo>
                  <a:pt x="244226" y="2349"/>
                </a:lnTo>
                <a:lnTo>
                  <a:pt x="242925" y="1511"/>
                </a:lnTo>
                <a:lnTo>
                  <a:pt x="239877" y="292"/>
                </a:lnTo>
                <a:lnTo>
                  <a:pt x="238239" y="0"/>
                </a:lnTo>
                <a:close/>
              </a:path>
              <a:path w="378460" h="55879">
                <a:moveTo>
                  <a:pt x="246810" y="5054"/>
                </a:moveTo>
                <a:lnTo>
                  <a:pt x="237502" y="5054"/>
                </a:lnTo>
                <a:lnTo>
                  <a:pt x="238442" y="5257"/>
                </a:lnTo>
                <a:lnTo>
                  <a:pt x="240131" y="6070"/>
                </a:lnTo>
                <a:lnTo>
                  <a:pt x="243408" y="12382"/>
                </a:lnTo>
                <a:lnTo>
                  <a:pt x="248907" y="12382"/>
                </a:lnTo>
                <a:lnTo>
                  <a:pt x="248807" y="10032"/>
                </a:lnTo>
                <a:lnTo>
                  <a:pt x="248602" y="8915"/>
                </a:lnTo>
                <a:lnTo>
                  <a:pt x="247357" y="5880"/>
                </a:lnTo>
                <a:lnTo>
                  <a:pt x="246810" y="5054"/>
                </a:lnTo>
                <a:close/>
              </a:path>
              <a:path w="378460" h="55879">
                <a:moveTo>
                  <a:pt x="259588" y="14528"/>
                </a:moveTo>
                <a:lnTo>
                  <a:pt x="254190" y="14528"/>
                </a:lnTo>
                <a:lnTo>
                  <a:pt x="254190" y="55854"/>
                </a:lnTo>
                <a:lnTo>
                  <a:pt x="259588" y="55854"/>
                </a:lnTo>
                <a:lnTo>
                  <a:pt x="259588" y="38963"/>
                </a:lnTo>
                <a:lnTo>
                  <a:pt x="279197" y="38963"/>
                </a:lnTo>
                <a:lnTo>
                  <a:pt x="280369" y="37807"/>
                </a:lnTo>
                <a:lnTo>
                  <a:pt x="267627" y="37807"/>
                </a:lnTo>
                <a:lnTo>
                  <a:pt x="266395" y="37553"/>
                </a:lnTo>
                <a:lnTo>
                  <a:pt x="259588" y="29590"/>
                </a:lnTo>
                <a:lnTo>
                  <a:pt x="259711" y="26225"/>
                </a:lnTo>
                <a:lnTo>
                  <a:pt x="267627" y="18656"/>
                </a:lnTo>
                <a:lnTo>
                  <a:pt x="280318" y="18656"/>
                </a:lnTo>
                <a:lnTo>
                  <a:pt x="279197" y="17551"/>
                </a:lnTo>
                <a:lnTo>
                  <a:pt x="259588" y="17551"/>
                </a:lnTo>
                <a:lnTo>
                  <a:pt x="259588" y="14528"/>
                </a:lnTo>
                <a:close/>
              </a:path>
              <a:path w="378460" h="55879">
                <a:moveTo>
                  <a:pt x="279197" y="38963"/>
                </a:moveTo>
                <a:lnTo>
                  <a:pt x="259588" y="38963"/>
                </a:lnTo>
                <a:lnTo>
                  <a:pt x="260794" y="40170"/>
                </a:lnTo>
                <a:lnTo>
                  <a:pt x="262242" y="41097"/>
                </a:lnTo>
                <a:lnTo>
                  <a:pt x="265620" y="42379"/>
                </a:lnTo>
                <a:lnTo>
                  <a:pt x="267462" y="42697"/>
                </a:lnTo>
                <a:lnTo>
                  <a:pt x="271424" y="42697"/>
                </a:lnTo>
                <a:lnTo>
                  <a:pt x="273278" y="42329"/>
                </a:lnTo>
                <a:lnTo>
                  <a:pt x="276771" y="40868"/>
                </a:lnTo>
                <a:lnTo>
                  <a:pt x="278295" y="39852"/>
                </a:lnTo>
                <a:lnTo>
                  <a:pt x="279197" y="38963"/>
                </a:lnTo>
                <a:close/>
              </a:path>
              <a:path w="378460" h="55879">
                <a:moveTo>
                  <a:pt x="280318" y="18656"/>
                </a:moveTo>
                <a:lnTo>
                  <a:pt x="270268" y="18656"/>
                </a:lnTo>
                <a:lnTo>
                  <a:pt x="271487" y="18897"/>
                </a:lnTo>
                <a:lnTo>
                  <a:pt x="273773" y="19888"/>
                </a:lnTo>
                <a:lnTo>
                  <a:pt x="278295" y="29590"/>
                </a:lnTo>
                <a:lnTo>
                  <a:pt x="278066" y="30848"/>
                </a:lnTo>
                <a:lnTo>
                  <a:pt x="270268" y="37807"/>
                </a:lnTo>
                <a:lnTo>
                  <a:pt x="280369" y="37807"/>
                </a:lnTo>
                <a:lnTo>
                  <a:pt x="280936" y="37249"/>
                </a:lnTo>
                <a:lnTo>
                  <a:pt x="281978" y="35725"/>
                </a:lnTo>
                <a:lnTo>
                  <a:pt x="283476" y="32232"/>
                </a:lnTo>
                <a:lnTo>
                  <a:pt x="283755" y="30848"/>
                </a:lnTo>
                <a:lnTo>
                  <a:pt x="283733" y="25603"/>
                </a:lnTo>
                <a:lnTo>
                  <a:pt x="283476" y="24320"/>
                </a:lnTo>
                <a:lnTo>
                  <a:pt x="281978" y="20802"/>
                </a:lnTo>
                <a:lnTo>
                  <a:pt x="280936" y="19265"/>
                </a:lnTo>
                <a:lnTo>
                  <a:pt x="280318" y="18656"/>
                </a:lnTo>
                <a:close/>
              </a:path>
              <a:path w="378460" h="55879">
                <a:moveTo>
                  <a:pt x="271424" y="13754"/>
                </a:moveTo>
                <a:lnTo>
                  <a:pt x="267462" y="13754"/>
                </a:lnTo>
                <a:lnTo>
                  <a:pt x="265633" y="14096"/>
                </a:lnTo>
                <a:lnTo>
                  <a:pt x="262293" y="15455"/>
                </a:lnTo>
                <a:lnTo>
                  <a:pt x="260832" y="16382"/>
                </a:lnTo>
                <a:lnTo>
                  <a:pt x="259588" y="17551"/>
                </a:lnTo>
                <a:lnTo>
                  <a:pt x="279197" y="17551"/>
                </a:lnTo>
                <a:lnTo>
                  <a:pt x="278295" y="16662"/>
                </a:lnTo>
                <a:lnTo>
                  <a:pt x="276771" y="15633"/>
                </a:lnTo>
                <a:lnTo>
                  <a:pt x="273278" y="14135"/>
                </a:lnTo>
                <a:lnTo>
                  <a:pt x="271424" y="13754"/>
                </a:lnTo>
                <a:close/>
              </a:path>
              <a:path w="378460" h="55879">
                <a:moveTo>
                  <a:pt x="303504" y="13754"/>
                </a:moveTo>
                <a:lnTo>
                  <a:pt x="299542" y="13754"/>
                </a:lnTo>
                <a:lnTo>
                  <a:pt x="297675" y="14135"/>
                </a:lnTo>
                <a:lnTo>
                  <a:pt x="287206" y="30784"/>
                </a:lnTo>
                <a:lnTo>
                  <a:pt x="287477" y="32194"/>
                </a:lnTo>
                <a:lnTo>
                  <a:pt x="299542" y="42697"/>
                </a:lnTo>
                <a:lnTo>
                  <a:pt x="303504" y="42697"/>
                </a:lnTo>
                <a:lnTo>
                  <a:pt x="305320" y="42379"/>
                </a:lnTo>
                <a:lnTo>
                  <a:pt x="308622" y="41097"/>
                </a:lnTo>
                <a:lnTo>
                  <a:pt x="310083" y="40170"/>
                </a:lnTo>
                <a:lnTo>
                  <a:pt x="311378" y="38963"/>
                </a:lnTo>
                <a:lnTo>
                  <a:pt x="316763" y="38963"/>
                </a:lnTo>
                <a:lnTo>
                  <a:pt x="316763" y="37807"/>
                </a:lnTo>
                <a:lnTo>
                  <a:pt x="300659" y="37807"/>
                </a:lnTo>
                <a:lnTo>
                  <a:pt x="299402" y="37541"/>
                </a:lnTo>
                <a:lnTo>
                  <a:pt x="292658" y="29552"/>
                </a:lnTo>
                <a:lnTo>
                  <a:pt x="292658" y="26911"/>
                </a:lnTo>
                <a:lnTo>
                  <a:pt x="300659" y="18656"/>
                </a:lnTo>
                <a:lnTo>
                  <a:pt x="316763" y="18656"/>
                </a:lnTo>
                <a:lnTo>
                  <a:pt x="316763" y="17551"/>
                </a:lnTo>
                <a:lnTo>
                  <a:pt x="311378" y="17551"/>
                </a:lnTo>
                <a:lnTo>
                  <a:pt x="310083" y="16382"/>
                </a:lnTo>
                <a:lnTo>
                  <a:pt x="308622" y="15455"/>
                </a:lnTo>
                <a:lnTo>
                  <a:pt x="305320" y="14096"/>
                </a:lnTo>
                <a:lnTo>
                  <a:pt x="303504" y="13754"/>
                </a:lnTo>
                <a:close/>
              </a:path>
              <a:path w="378460" h="55879">
                <a:moveTo>
                  <a:pt x="316763" y="38963"/>
                </a:moveTo>
                <a:lnTo>
                  <a:pt x="311378" y="38963"/>
                </a:lnTo>
                <a:lnTo>
                  <a:pt x="311378" y="41986"/>
                </a:lnTo>
                <a:lnTo>
                  <a:pt x="316763" y="41986"/>
                </a:lnTo>
                <a:lnTo>
                  <a:pt x="316763" y="38963"/>
                </a:lnTo>
                <a:close/>
              </a:path>
              <a:path w="378460" h="55879">
                <a:moveTo>
                  <a:pt x="316763" y="18656"/>
                </a:moveTo>
                <a:lnTo>
                  <a:pt x="303377" y="18656"/>
                </a:lnTo>
                <a:lnTo>
                  <a:pt x="304634" y="18910"/>
                </a:lnTo>
                <a:lnTo>
                  <a:pt x="306946" y="19938"/>
                </a:lnTo>
                <a:lnTo>
                  <a:pt x="311378" y="26911"/>
                </a:lnTo>
                <a:lnTo>
                  <a:pt x="311378" y="29552"/>
                </a:lnTo>
                <a:lnTo>
                  <a:pt x="303377" y="37807"/>
                </a:lnTo>
                <a:lnTo>
                  <a:pt x="316763" y="37807"/>
                </a:lnTo>
                <a:lnTo>
                  <a:pt x="316763" y="18656"/>
                </a:lnTo>
                <a:close/>
              </a:path>
              <a:path w="378460" h="55879">
                <a:moveTo>
                  <a:pt x="316763" y="14528"/>
                </a:moveTo>
                <a:lnTo>
                  <a:pt x="311378" y="14528"/>
                </a:lnTo>
                <a:lnTo>
                  <a:pt x="311378" y="17551"/>
                </a:lnTo>
                <a:lnTo>
                  <a:pt x="316763" y="17551"/>
                </a:lnTo>
                <a:lnTo>
                  <a:pt x="316763" y="14528"/>
                </a:lnTo>
                <a:close/>
              </a:path>
              <a:path w="378460" h="55879">
                <a:moveTo>
                  <a:pt x="338175" y="13754"/>
                </a:moveTo>
                <a:lnTo>
                  <a:pt x="334022" y="13754"/>
                </a:lnTo>
                <a:lnTo>
                  <a:pt x="332105" y="14122"/>
                </a:lnTo>
                <a:lnTo>
                  <a:pt x="321314" y="30733"/>
                </a:lnTo>
                <a:lnTo>
                  <a:pt x="321614" y="32194"/>
                </a:lnTo>
                <a:lnTo>
                  <a:pt x="334022" y="42697"/>
                </a:lnTo>
                <a:lnTo>
                  <a:pt x="338099" y="42697"/>
                </a:lnTo>
                <a:lnTo>
                  <a:pt x="340106" y="42303"/>
                </a:lnTo>
                <a:lnTo>
                  <a:pt x="344106" y="40728"/>
                </a:lnTo>
                <a:lnTo>
                  <a:pt x="345821" y="39509"/>
                </a:lnTo>
                <a:lnTo>
                  <a:pt x="347256" y="37858"/>
                </a:lnTo>
                <a:lnTo>
                  <a:pt x="334759" y="37807"/>
                </a:lnTo>
                <a:lnTo>
                  <a:pt x="333540" y="37541"/>
                </a:lnTo>
                <a:lnTo>
                  <a:pt x="326834" y="29514"/>
                </a:lnTo>
                <a:lnTo>
                  <a:pt x="326834" y="26949"/>
                </a:lnTo>
                <a:lnTo>
                  <a:pt x="334721" y="18656"/>
                </a:lnTo>
                <a:lnTo>
                  <a:pt x="347071" y="18656"/>
                </a:lnTo>
                <a:lnTo>
                  <a:pt x="345719" y="16941"/>
                </a:lnTo>
                <a:lnTo>
                  <a:pt x="344030" y="15722"/>
                </a:lnTo>
                <a:lnTo>
                  <a:pt x="340182" y="14147"/>
                </a:lnTo>
                <a:lnTo>
                  <a:pt x="338175" y="13754"/>
                </a:lnTo>
                <a:close/>
              </a:path>
              <a:path w="378460" h="55879">
                <a:moveTo>
                  <a:pt x="343293" y="34391"/>
                </a:moveTo>
                <a:lnTo>
                  <a:pt x="342417" y="35458"/>
                </a:lnTo>
                <a:lnTo>
                  <a:pt x="341337" y="36283"/>
                </a:lnTo>
                <a:lnTo>
                  <a:pt x="338810" y="37503"/>
                </a:lnTo>
                <a:lnTo>
                  <a:pt x="337477" y="37807"/>
                </a:lnTo>
                <a:lnTo>
                  <a:pt x="347198" y="37807"/>
                </a:lnTo>
                <a:lnTo>
                  <a:pt x="343293" y="34391"/>
                </a:lnTo>
                <a:close/>
              </a:path>
              <a:path w="378460" h="55879">
                <a:moveTo>
                  <a:pt x="347071" y="18656"/>
                </a:moveTo>
                <a:lnTo>
                  <a:pt x="337629" y="18656"/>
                </a:lnTo>
                <a:lnTo>
                  <a:pt x="338988" y="18961"/>
                </a:lnTo>
                <a:lnTo>
                  <a:pt x="341376" y="20205"/>
                </a:lnTo>
                <a:lnTo>
                  <a:pt x="342417" y="21031"/>
                </a:lnTo>
                <a:lnTo>
                  <a:pt x="343293" y="22059"/>
                </a:lnTo>
                <a:lnTo>
                  <a:pt x="347071" y="18656"/>
                </a:lnTo>
                <a:close/>
              </a:path>
              <a:path w="378460" h="55879">
                <a:moveTo>
                  <a:pt x="365658" y="13754"/>
                </a:moveTo>
                <a:lnTo>
                  <a:pt x="361505" y="13754"/>
                </a:lnTo>
                <a:lnTo>
                  <a:pt x="359562" y="14122"/>
                </a:lnTo>
                <a:lnTo>
                  <a:pt x="348946" y="30594"/>
                </a:lnTo>
                <a:lnTo>
                  <a:pt x="349288" y="32359"/>
                </a:lnTo>
                <a:lnTo>
                  <a:pt x="361823" y="42697"/>
                </a:lnTo>
                <a:lnTo>
                  <a:pt x="366623" y="42697"/>
                </a:lnTo>
                <a:lnTo>
                  <a:pt x="369125" y="42138"/>
                </a:lnTo>
                <a:lnTo>
                  <a:pt x="373811" y="39903"/>
                </a:lnTo>
                <a:lnTo>
                  <a:pt x="375666" y="38188"/>
                </a:lnTo>
                <a:lnTo>
                  <a:pt x="375889" y="37807"/>
                </a:lnTo>
                <a:lnTo>
                  <a:pt x="361670" y="37807"/>
                </a:lnTo>
                <a:lnTo>
                  <a:pt x="359664" y="37147"/>
                </a:lnTo>
                <a:lnTo>
                  <a:pt x="356247" y="34543"/>
                </a:lnTo>
                <a:lnTo>
                  <a:pt x="355155" y="32791"/>
                </a:lnTo>
                <a:lnTo>
                  <a:pt x="354685" y="30594"/>
                </a:lnTo>
                <a:lnTo>
                  <a:pt x="378079" y="30594"/>
                </a:lnTo>
                <a:lnTo>
                  <a:pt x="378206" y="29756"/>
                </a:lnTo>
                <a:lnTo>
                  <a:pt x="378206" y="25526"/>
                </a:lnTo>
                <a:lnTo>
                  <a:pt x="354799" y="25526"/>
                </a:lnTo>
                <a:lnTo>
                  <a:pt x="355307" y="23507"/>
                </a:lnTo>
                <a:lnTo>
                  <a:pt x="356349" y="21869"/>
                </a:lnTo>
                <a:lnTo>
                  <a:pt x="359511" y="19342"/>
                </a:lnTo>
                <a:lnTo>
                  <a:pt x="361403" y="18707"/>
                </a:lnTo>
                <a:lnTo>
                  <a:pt x="375002" y="18707"/>
                </a:lnTo>
                <a:lnTo>
                  <a:pt x="372732" y="16535"/>
                </a:lnTo>
                <a:lnTo>
                  <a:pt x="371170" y="15544"/>
                </a:lnTo>
                <a:lnTo>
                  <a:pt x="367576" y="14109"/>
                </a:lnTo>
                <a:lnTo>
                  <a:pt x="365658" y="13754"/>
                </a:lnTo>
                <a:close/>
              </a:path>
              <a:path w="378460" h="55879">
                <a:moveTo>
                  <a:pt x="372567" y="33185"/>
                </a:moveTo>
                <a:lnTo>
                  <a:pt x="371690" y="34607"/>
                </a:lnTo>
                <a:lnTo>
                  <a:pt x="370497" y="35737"/>
                </a:lnTo>
                <a:lnTo>
                  <a:pt x="367487" y="37388"/>
                </a:lnTo>
                <a:lnTo>
                  <a:pt x="365823" y="37807"/>
                </a:lnTo>
                <a:lnTo>
                  <a:pt x="375889" y="37807"/>
                </a:lnTo>
                <a:lnTo>
                  <a:pt x="376995" y="35928"/>
                </a:lnTo>
                <a:lnTo>
                  <a:pt x="372567" y="33185"/>
                </a:lnTo>
                <a:close/>
              </a:path>
              <a:path w="378460" h="55879">
                <a:moveTo>
                  <a:pt x="375002" y="18707"/>
                </a:moveTo>
                <a:lnTo>
                  <a:pt x="365798" y="18707"/>
                </a:lnTo>
                <a:lnTo>
                  <a:pt x="367703" y="19342"/>
                </a:lnTo>
                <a:lnTo>
                  <a:pt x="370941" y="21869"/>
                </a:lnTo>
                <a:lnTo>
                  <a:pt x="371995" y="23507"/>
                </a:lnTo>
                <a:lnTo>
                  <a:pt x="372516" y="25526"/>
                </a:lnTo>
                <a:lnTo>
                  <a:pt x="378206" y="25526"/>
                </a:lnTo>
                <a:lnTo>
                  <a:pt x="377913" y="24053"/>
                </a:lnTo>
                <a:lnTo>
                  <a:pt x="376415" y="20573"/>
                </a:lnTo>
                <a:lnTo>
                  <a:pt x="375373" y="19062"/>
                </a:lnTo>
                <a:lnTo>
                  <a:pt x="375002" y="187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3627272" y="1052690"/>
            <a:ext cx="1384935" cy="326390"/>
          </a:xfrm>
          <a:custGeom>
            <a:avLst/>
            <a:gdLst/>
            <a:ahLst/>
            <a:cxnLst/>
            <a:rect l="l" t="t" r="r" b="b"/>
            <a:pathLst>
              <a:path w="1384935" h="326390">
                <a:moveTo>
                  <a:pt x="1384782" y="238709"/>
                </a:moveTo>
                <a:lnTo>
                  <a:pt x="1112558" y="238709"/>
                </a:lnTo>
                <a:lnTo>
                  <a:pt x="1112558" y="272148"/>
                </a:lnTo>
                <a:lnTo>
                  <a:pt x="1384782" y="272148"/>
                </a:lnTo>
                <a:lnTo>
                  <a:pt x="1384782" y="238709"/>
                </a:lnTo>
                <a:close/>
              </a:path>
              <a:path w="1384935" h="326390">
                <a:moveTo>
                  <a:pt x="1248702" y="34836"/>
                </a:moveTo>
                <a:lnTo>
                  <a:pt x="1137589" y="194055"/>
                </a:lnTo>
                <a:lnTo>
                  <a:pt x="1181074" y="194055"/>
                </a:lnTo>
                <a:lnTo>
                  <a:pt x="1248702" y="97256"/>
                </a:lnTo>
                <a:lnTo>
                  <a:pt x="1292252" y="97256"/>
                </a:lnTo>
                <a:lnTo>
                  <a:pt x="1248702" y="34836"/>
                </a:lnTo>
                <a:close/>
              </a:path>
              <a:path w="1384935" h="326390">
                <a:moveTo>
                  <a:pt x="1292252" y="97256"/>
                </a:moveTo>
                <a:lnTo>
                  <a:pt x="1248702" y="97256"/>
                </a:lnTo>
                <a:lnTo>
                  <a:pt x="1316215" y="194055"/>
                </a:lnTo>
                <a:lnTo>
                  <a:pt x="1359789" y="194055"/>
                </a:lnTo>
                <a:lnTo>
                  <a:pt x="1292252" y="97256"/>
                </a:lnTo>
                <a:close/>
              </a:path>
              <a:path w="1384935" h="326390">
                <a:moveTo>
                  <a:pt x="1083690" y="22707"/>
                </a:moveTo>
                <a:lnTo>
                  <a:pt x="1046860" y="22707"/>
                </a:lnTo>
                <a:lnTo>
                  <a:pt x="1046860" y="207683"/>
                </a:lnTo>
                <a:lnTo>
                  <a:pt x="840041" y="207683"/>
                </a:lnTo>
                <a:lnTo>
                  <a:pt x="840041" y="241020"/>
                </a:lnTo>
                <a:lnTo>
                  <a:pt x="1046860" y="241020"/>
                </a:lnTo>
                <a:lnTo>
                  <a:pt x="1046860" y="316649"/>
                </a:lnTo>
                <a:lnTo>
                  <a:pt x="1083690" y="316649"/>
                </a:lnTo>
                <a:lnTo>
                  <a:pt x="1083690" y="22707"/>
                </a:lnTo>
                <a:close/>
              </a:path>
              <a:path w="1384935" h="326390">
                <a:moveTo>
                  <a:pt x="915530" y="77317"/>
                </a:moveTo>
                <a:lnTo>
                  <a:pt x="878776" y="77317"/>
                </a:lnTo>
                <a:lnTo>
                  <a:pt x="878776" y="207683"/>
                </a:lnTo>
                <a:lnTo>
                  <a:pt x="915530" y="207683"/>
                </a:lnTo>
                <a:lnTo>
                  <a:pt x="915530" y="77317"/>
                </a:lnTo>
                <a:close/>
              </a:path>
              <a:path w="1384935" h="326390">
                <a:moveTo>
                  <a:pt x="995413" y="77317"/>
                </a:moveTo>
                <a:lnTo>
                  <a:pt x="958697" y="77317"/>
                </a:lnTo>
                <a:lnTo>
                  <a:pt x="958697" y="207683"/>
                </a:lnTo>
                <a:lnTo>
                  <a:pt x="995413" y="207683"/>
                </a:lnTo>
                <a:lnTo>
                  <a:pt x="995413" y="77317"/>
                </a:lnTo>
                <a:close/>
              </a:path>
              <a:path w="1384935" h="326390">
                <a:moveTo>
                  <a:pt x="1029842" y="43865"/>
                </a:moveTo>
                <a:lnTo>
                  <a:pt x="843826" y="43865"/>
                </a:lnTo>
                <a:lnTo>
                  <a:pt x="843826" y="77317"/>
                </a:lnTo>
                <a:lnTo>
                  <a:pt x="1029842" y="77317"/>
                </a:lnTo>
                <a:lnTo>
                  <a:pt x="1029842" y="43865"/>
                </a:lnTo>
                <a:close/>
              </a:path>
              <a:path w="1384935" h="326390">
                <a:moveTo>
                  <a:pt x="827493" y="238709"/>
                </a:moveTo>
                <a:lnTo>
                  <a:pt x="555345" y="238709"/>
                </a:lnTo>
                <a:lnTo>
                  <a:pt x="555345" y="272135"/>
                </a:lnTo>
                <a:lnTo>
                  <a:pt x="827493" y="272135"/>
                </a:lnTo>
                <a:lnTo>
                  <a:pt x="827493" y="238709"/>
                </a:lnTo>
                <a:close/>
              </a:path>
              <a:path w="1384935" h="326390">
                <a:moveTo>
                  <a:pt x="691438" y="34417"/>
                </a:moveTo>
                <a:lnTo>
                  <a:pt x="658240" y="40826"/>
                </a:lnTo>
                <a:lnTo>
                  <a:pt x="631120" y="58288"/>
                </a:lnTo>
                <a:lnTo>
                  <a:pt x="612828" y="84153"/>
                </a:lnTo>
                <a:lnTo>
                  <a:pt x="606120" y="115773"/>
                </a:lnTo>
                <a:lnTo>
                  <a:pt x="611199" y="143445"/>
                </a:lnTo>
                <a:lnTo>
                  <a:pt x="625246" y="167063"/>
                </a:lnTo>
                <a:lnTo>
                  <a:pt x="646427" y="184888"/>
                </a:lnTo>
                <a:lnTo>
                  <a:pt x="673011" y="195249"/>
                </a:lnTo>
                <a:lnTo>
                  <a:pt x="673011" y="238709"/>
                </a:lnTo>
                <a:lnTo>
                  <a:pt x="709790" y="238709"/>
                </a:lnTo>
                <a:lnTo>
                  <a:pt x="709855" y="195249"/>
                </a:lnTo>
                <a:lnTo>
                  <a:pt x="736397" y="184888"/>
                </a:lnTo>
                <a:lnTo>
                  <a:pt x="757595" y="167046"/>
                </a:lnTo>
                <a:lnTo>
                  <a:pt x="759214" y="164325"/>
                </a:lnTo>
                <a:lnTo>
                  <a:pt x="691438" y="164325"/>
                </a:lnTo>
                <a:lnTo>
                  <a:pt x="672602" y="160512"/>
                </a:lnTo>
                <a:lnTo>
                  <a:pt x="657204" y="150112"/>
                </a:lnTo>
                <a:lnTo>
                  <a:pt x="646813" y="134680"/>
                </a:lnTo>
                <a:lnTo>
                  <a:pt x="643001" y="115773"/>
                </a:lnTo>
                <a:lnTo>
                  <a:pt x="646813" y="96920"/>
                </a:lnTo>
                <a:lnTo>
                  <a:pt x="657204" y="81510"/>
                </a:lnTo>
                <a:lnTo>
                  <a:pt x="672602" y="71112"/>
                </a:lnTo>
                <a:lnTo>
                  <a:pt x="691438" y="67297"/>
                </a:lnTo>
                <a:lnTo>
                  <a:pt x="758078" y="67297"/>
                </a:lnTo>
                <a:lnTo>
                  <a:pt x="751705" y="58288"/>
                </a:lnTo>
                <a:lnTo>
                  <a:pt x="724593" y="40826"/>
                </a:lnTo>
                <a:lnTo>
                  <a:pt x="691438" y="34417"/>
                </a:lnTo>
                <a:close/>
              </a:path>
              <a:path w="1384935" h="326390">
                <a:moveTo>
                  <a:pt x="758078" y="67297"/>
                </a:moveTo>
                <a:lnTo>
                  <a:pt x="691438" y="67297"/>
                </a:lnTo>
                <a:lnTo>
                  <a:pt x="710299" y="71112"/>
                </a:lnTo>
                <a:lnTo>
                  <a:pt x="725727" y="81510"/>
                </a:lnTo>
                <a:lnTo>
                  <a:pt x="736142" y="96920"/>
                </a:lnTo>
                <a:lnTo>
                  <a:pt x="739965" y="115773"/>
                </a:lnTo>
                <a:lnTo>
                  <a:pt x="736142" y="134680"/>
                </a:lnTo>
                <a:lnTo>
                  <a:pt x="725727" y="150112"/>
                </a:lnTo>
                <a:lnTo>
                  <a:pt x="710299" y="160512"/>
                </a:lnTo>
                <a:lnTo>
                  <a:pt x="691438" y="164325"/>
                </a:lnTo>
                <a:lnTo>
                  <a:pt x="759214" y="164325"/>
                </a:lnTo>
                <a:lnTo>
                  <a:pt x="771637" y="143436"/>
                </a:lnTo>
                <a:lnTo>
                  <a:pt x="776719" y="115773"/>
                </a:lnTo>
                <a:lnTo>
                  <a:pt x="770003" y="84153"/>
                </a:lnTo>
                <a:lnTo>
                  <a:pt x="758078" y="67297"/>
                </a:lnTo>
                <a:close/>
              </a:path>
              <a:path w="1384935" h="326390">
                <a:moveTo>
                  <a:pt x="532104" y="205447"/>
                </a:moveTo>
                <a:lnTo>
                  <a:pt x="339915" y="205447"/>
                </a:lnTo>
                <a:lnTo>
                  <a:pt x="339915" y="326339"/>
                </a:lnTo>
                <a:lnTo>
                  <a:pt x="532104" y="326339"/>
                </a:lnTo>
                <a:lnTo>
                  <a:pt x="532104" y="292887"/>
                </a:lnTo>
                <a:lnTo>
                  <a:pt x="376694" y="292887"/>
                </a:lnTo>
                <a:lnTo>
                  <a:pt x="376694" y="238899"/>
                </a:lnTo>
                <a:lnTo>
                  <a:pt x="532104" y="238899"/>
                </a:lnTo>
                <a:lnTo>
                  <a:pt x="532104" y="205447"/>
                </a:lnTo>
                <a:close/>
              </a:path>
              <a:path w="1384935" h="326390">
                <a:moveTo>
                  <a:pt x="532104" y="238899"/>
                </a:moveTo>
                <a:lnTo>
                  <a:pt x="495300" y="238899"/>
                </a:lnTo>
                <a:lnTo>
                  <a:pt x="495300" y="292887"/>
                </a:lnTo>
                <a:lnTo>
                  <a:pt x="532104" y="292887"/>
                </a:lnTo>
                <a:lnTo>
                  <a:pt x="532104" y="238899"/>
                </a:lnTo>
                <a:close/>
              </a:path>
              <a:path w="1384935" h="326390">
                <a:moveTo>
                  <a:pt x="439432" y="36741"/>
                </a:moveTo>
                <a:lnTo>
                  <a:pt x="301129" y="36741"/>
                </a:lnTo>
                <a:lnTo>
                  <a:pt x="301129" y="70167"/>
                </a:lnTo>
                <a:lnTo>
                  <a:pt x="402615" y="70167"/>
                </a:lnTo>
                <a:lnTo>
                  <a:pt x="402615" y="103974"/>
                </a:lnTo>
                <a:lnTo>
                  <a:pt x="299262" y="103974"/>
                </a:lnTo>
                <a:lnTo>
                  <a:pt x="299262" y="137414"/>
                </a:lnTo>
                <a:lnTo>
                  <a:pt x="402615" y="137414"/>
                </a:lnTo>
                <a:lnTo>
                  <a:pt x="402615" y="183502"/>
                </a:lnTo>
                <a:lnTo>
                  <a:pt x="439432" y="183502"/>
                </a:lnTo>
                <a:lnTo>
                  <a:pt x="439432" y="123012"/>
                </a:lnTo>
                <a:lnTo>
                  <a:pt x="532104" y="123012"/>
                </a:lnTo>
                <a:lnTo>
                  <a:pt x="532104" y="89573"/>
                </a:lnTo>
                <a:lnTo>
                  <a:pt x="439432" y="89573"/>
                </a:lnTo>
                <a:lnTo>
                  <a:pt x="439432" y="36741"/>
                </a:lnTo>
                <a:close/>
              </a:path>
              <a:path w="1384935" h="326390">
                <a:moveTo>
                  <a:pt x="532104" y="123012"/>
                </a:moveTo>
                <a:lnTo>
                  <a:pt x="495300" y="123012"/>
                </a:lnTo>
                <a:lnTo>
                  <a:pt x="495300" y="183502"/>
                </a:lnTo>
                <a:lnTo>
                  <a:pt x="532104" y="183502"/>
                </a:lnTo>
                <a:lnTo>
                  <a:pt x="532104" y="123012"/>
                </a:lnTo>
                <a:close/>
              </a:path>
              <a:path w="1384935" h="326390">
                <a:moveTo>
                  <a:pt x="532104" y="22694"/>
                </a:moveTo>
                <a:lnTo>
                  <a:pt x="495300" y="22694"/>
                </a:lnTo>
                <a:lnTo>
                  <a:pt x="495300" y="89573"/>
                </a:lnTo>
                <a:lnTo>
                  <a:pt x="532104" y="89573"/>
                </a:lnTo>
                <a:lnTo>
                  <a:pt x="532104" y="22694"/>
                </a:lnTo>
                <a:close/>
              </a:path>
              <a:path w="1384935" h="326390">
                <a:moveTo>
                  <a:pt x="84785" y="242722"/>
                </a:moveTo>
                <a:lnTo>
                  <a:pt x="48005" y="242722"/>
                </a:lnTo>
                <a:lnTo>
                  <a:pt x="48005" y="326339"/>
                </a:lnTo>
                <a:lnTo>
                  <a:pt x="240156" y="326339"/>
                </a:lnTo>
                <a:lnTo>
                  <a:pt x="240156" y="292887"/>
                </a:lnTo>
                <a:lnTo>
                  <a:pt x="84785" y="292887"/>
                </a:lnTo>
                <a:lnTo>
                  <a:pt x="84785" y="242722"/>
                </a:lnTo>
                <a:close/>
              </a:path>
              <a:path w="1384935" h="326390">
                <a:moveTo>
                  <a:pt x="234289" y="22707"/>
                </a:moveTo>
                <a:lnTo>
                  <a:pt x="197446" y="22707"/>
                </a:lnTo>
                <a:lnTo>
                  <a:pt x="197446" y="254977"/>
                </a:lnTo>
                <a:lnTo>
                  <a:pt x="234289" y="254977"/>
                </a:lnTo>
                <a:lnTo>
                  <a:pt x="234289" y="148386"/>
                </a:lnTo>
                <a:lnTo>
                  <a:pt x="280631" y="148386"/>
                </a:lnTo>
                <a:lnTo>
                  <a:pt x="280631" y="114934"/>
                </a:lnTo>
                <a:lnTo>
                  <a:pt x="234289" y="114934"/>
                </a:lnTo>
                <a:lnTo>
                  <a:pt x="234289" y="22707"/>
                </a:lnTo>
                <a:close/>
              </a:path>
              <a:path w="1384935" h="326390">
                <a:moveTo>
                  <a:pt x="87401" y="100126"/>
                </a:moveTo>
                <a:lnTo>
                  <a:pt x="61915" y="104834"/>
                </a:lnTo>
                <a:lnTo>
                  <a:pt x="41087" y="117659"/>
                </a:lnTo>
                <a:lnTo>
                  <a:pt x="27036" y="136656"/>
                </a:lnTo>
                <a:lnTo>
                  <a:pt x="21882" y="159880"/>
                </a:lnTo>
                <a:lnTo>
                  <a:pt x="27036" y="183130"/>
                </a:lnTo>
                <a:lnTo>
                  <a:pt x="41087" y="202110"/>
                </a:lnTo>
                <a:lnTo>
                  <a:pt x="61915" y="214905"/>
                </a:lnTo>
                <a:lnTo>
                  <a:pt x="87401" y="219595"/>
                </a:lnTo>
                <a:lnTo>
                  <a:pt x="112971" y="214905"/>
                </a:lnTo>
                <a:lnTo>
                  <a:pt x="133850" y="202110"/>
                </a:lnTo>
                <a:lnTo>
                  <a:pt x="143853" y="188620"/>
                </a:lnTo>
                <a:lnTo>
                  <a:pt x="87401" y="188620"/>
                </a:lnTo>
                <a:lnTo>
                  <a:pt x="76223" y="186362"/>
                </a:lnTo>
                <a:lnTo>
                  <a:pt x="67059" y="180203"/>
                </a:lnTo>
                <a:lnTo>
                  <a:pt x="60862" y="171068"/>
                </a:lnTo>
                <a:lnTo>
                  <a:pt x="58585" y="159880"/>
                </a:lnTo>
                <a:lnTo>
                  <a:pt x="60862" y="148749"/>
                </a:lnTo>
                <a:lnTo>
                  <a:pt x="67059" y="139639"/>
                </a:lnTo>
                <a:lnTo>
                  <a:pt x="76223" y="133487"/>
                </a:lnTo>
                <a:lnTo>
                  <a:pt x="87401" y="131229"/>
                </a:lnTo>
                <a:lnTo>
                  <a:pt x="143903" y="131229"/>
                </a:lnTo>
                <a:lnTo>
                  <a:pt x="133850" y="117659"/>
                </a:lnTo>
                <a:lnTo>
                  <a:pt x="112971" y="104834"/>
                </a:lnTo>
                <a:lnTo>
                  <a:pt x="87401" y="100126"/>
                </a:lnTo>
                <a:close/>
              </a:path>
              <a:path w="1384935" h="326390">
                <a:moveTo>
                  <a:pt x="143903" y="131229"/>
                </a:moveTo>
                <a:lnTo>
                  <a:pt x="87401" y="131229"/>
                </a:lnTo>
                <a:lnTo>
                  <a:pt x="98677" y="133487"/>
                </a:lnTo>
                <a:lnTo>
                  <a:pt x="107857" y="139639"/>
                </a:lnTo>
                <a:lnTo>
                  <a:pt x="114033" y="148749"/>
                </a:lnTo>
                <a:lnTo>
                  <a:pt x="116293" y="159880"/>
                </a:lnTo>
                <a:lnTo>
                  <a:pt x="114033" y="171068"/>
                </a:lnTo>
                <a:lnTo>
                  <a:pt x="107857" y="180203"/>
                </a:lnTo>
                <a:lnTo>
                  <a:pt x="98677" y="186362"/>
                </a:lnTo>
                <a:lnTo>
                  <a:pt x="87401" y="188620"/>
                </a:lnTo>
                <a:lnTo>
                  <a:pt x="143853" y="188620"/>
                </a:lnTo>
                <a:lnTo>
                  <a:pt x="147925" y="183130"/>
                </a:lnTo>
                <a:lnTo>
                  <a:pt x="153085" y="159880"/>
                </a:lnTo>
                <a:lnTo>
                  <a:pt x="147925" y="136656"/>
                </a:lnTo>
                <a:lnTo>
                  <a:pt x="143903" y="131229"/>
                </a:lnTo>
                <a:close/>
              </a:path>
              <a:path w="1384935" h="326390">
                <a:moveTo>
                  <a:pt x="174853" y="55702"/>
                </a:moveTo>
                <a:lnTo>
                  <a:pt x="0" y="55702"/>
                </a:lnTo>
                <a:lnTo>
                  <a:pt x="0" y="89153"/>
                </a:lnTo>
                <a:lnTo>
                  <a:pt x="174853" y="89153"/>
                </a:lnTo>
                <a:lnTo>
                  <a:pt x="174853" y="55702"/>
                </a:lnTo>
                <a:close/>
              </a:path>
              <a:path w="1384935" h="326390">
                <a:moveTo>
                  <a:pt x="87401" y="0"/>
                </a:moveTo>
                <a:lnTo>
                  <a:pt x="78257" y="1719"/>
                </a:lnTo>
                <a:lnTo>
                  <a:pt x="70770" y="6415"/>
                </a:lnTo>
                <a:lnTo>
                  <a:pt x="65712" y="13389"/>
                </a:lnTo>
                <a:lnTo>
                  <a:pt x="63855" y="21945"/>
                </a:lnTo>
                <a:lnTo>
                  <a:pt x="65712" y="30449"/>
                </a:lnTo>
                <a:lnTo>
                  <a:pt x="70770" y="37420"/>
                </a:lnTo>
                <a:lnTo>
                  <a:pt x="78257" y="42133"/>
                </a:lnTo>
                <a:lnTo>
                  <a:pt x="87401" y="43865"/>
                </a:lnTo>
                <a:lnTo>
                  <a:pt x="96599" y="42133"/>
                </a:lnTo>
                <a:lnTo>
                  <a:pt x="104093" y="37420"/>
                </a:lnTo>
                <a:lnTo>
                  <a:pt x="109138" y="30449"/>
                </a:lnTo>
                <a:lnTo>
                  <a:pt x="110985" y="21945"/>
                </a:lnTo>
                <a:lnTo>
                  <a:pt x="109138" y="13389"/>
                </a:lnTo>
                <a:lnTo>
                  <a:pt x="104093" y="6415"/>
                </a:lnTo>
                <a:lnTo>
                  <a:pt x="96599" y="1719"/>
                </a:lnTo>
                <a:lnTo>
                  <a:pt x="8740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087453" y="1091656"/>
            <a:ext cx="840740" cy="238760"/>
          </a:xfrm>
          <a:custGeom>
            <a:avLst/>
            <a:gdLst/>
            <a:ahLst/>
            <a:cxnLst/>
            <a:rect l="l" t="t" r="r" b="b"/>
            <a:pathLst>
              <a:path w="840739" h="238759">
                <a:moveTo>
                  <a:pt x="738428" y="0"/>
                </a:moveTo>
                <a:lnTo>
                  <a:pt x="697393" y="8927"/>
                </a:lnTo>
                <a:lnTo>
                  <a:pt x="664965" y="33759"/>
                </a:lnTo>
                <a:lnTo>
                  <a:pt x="643663" y="71569"/>
                </a:lnTo>
                <a:lnTo>
                  <a:pt x="636003" y="119430"/>
                </a:lnTo>
                <a:lnTo>
                  <a:pt x="643611" y="166996"/>
                </a:lnTo>
                <a:lnTo>
                  <a:pt x="664773" y="204577"/>
                </a:lnTo>
                <a:lnTo>
                  <a:pt x="696991" y="229262"/>
                </a:lnTo>
                <a:lnTo>
                  <a:pt x="737768" y="238137"/>
                </a:lnTo>
                <a:lnTo>
                  <a:pt x="778809" y="229212"/>
                </a:lnTo>
                <a:lnTo>
                  <a:pt x="811236" y="204387"/>
                </a:lnTo>
                <a:lnTo>
                  <a:pt x="811812" y="203365"/>
                </a:lnTo>
                <a:lnTo>
                  <a:pt x="738428" y="203365"/>
                </a:lnTo>
                <a:lnTo>
                  <a:pt x="713749" y="197036"/>
                </a:lnTo>
                <a:lnTo>
                  <a:pt x="694248" y="179438"/>
                </a:lnTo>
                <a:lnTo>
                  <a:pt x="681439" y="152648"/>
                </a:lnTo>
                <a:lnTo>
                  <a:pt x="676833" y="118745"/>
                </a:lnTo>
                <a:lnTo>
                  <a:pt x="681309" y="84755"/>
                </a:lnTo>
                <a:lnTo>
                  <a:pt x="693847" y="58194"/>
                </a:lnTo>
                <a:lnTo>
                  <a:pt x="713111" y="40906"/>
                </a:lnTo>
                <a:lnTo>
                  <a:pt x="737768" y="34734"/>
                </a:lnTo>
                <a:lnTo>
                  <a:pt x="812076" y="34734"/>
                </a:lnTo>
                <a:lnTo>
                  <a:pt x="811423" y="33574"/>
                </a:lnTo>
                <a:lnTo>
                  <a:pt x="779205" y="8879"/>
                </a:lnTo>
                <a:lnTo>
                  <a:pt x="738428" y="0"/>
                </a:lnTo>
                <a:close/>
              </a:path>
              <a:path w="840739" h="238759">
                <a:moveTo>
                  <a:pt x="812076" y="34734"/>
                </a:moveTo>
                <a:lnTo>
                  <a:pt x="737768" y="34734"/>
                </a:lnTo>
                <a:lnTo>
                  <a:pt x="762438" y="41065"/>
                </a:lnTo>
                <a:lnTo>
                  <a:pt x="781931" y="58675"/>
                </a:lnTo>
                <a:lnTo>
                  <a:pt x="794734" y="85489"/>
                </a:lnTo>
                <a:lnTo>
                  <a:pt x="799337" y="119430"/>
                </a:lnTo>
                <a:lnTo>
                  <a:pt x="794862" y="153392"/>
                </a:lnTo>
                <a:lnTo>
                  <a:pt x="782327" y="179928"/>
                </a:lnTo>
                <a:lnTo>
                  <a:pt x="763070" y="197199"/>
                </a:lnTo>
                <a:lnTo>
                  <a:pt x="738428" y="203365"/>
                </a:lnTo>
                <a:lnTo>
                  <a:pt x="811812" y="203365"/>
                </a:lnTo>
                <a:lnTo>
                  <a:pt x="832535" y="166589"/>
                </a:lnTo>
                <a:lnTo>
                  <a:pt x="840193" y="118745"/>
                </a:lnTo>
                <a:lnTo>
                  <a:pt x="832585" y="71167"/>
                </a:lnTo>
                <a:lnTo>
                  <a:pt x="812076" y="34734"/>
                </a:lnTo>
                <a:close/>
              </a:path>
              <a:path w="840739" h="238759">
                <a:moveTo>
                  <a:pt x="590967" y="35115"/>
                </a:moveTo>
                <a:lnTo>
                  <a:pt x="520877" y="35115"/>
                </a:lnTo>
                <a:lnTo>
                  <a:pt x="536916" y="37796"/>
                </a:lnTo>
                <a:lnTo>
                  <a:pt x="549319" y="45364"/>
                </a:lnTo>
                <a:lnTo>
                  <a:pt x="557321" y="57103"/>
                </a:lnTo>
                <a:lnTo>
                  <a:pt x="560158" y="72301"/>
                </a:lnTo>
                <a:lnTo>
                  <a:pt x="557994" y="86791"/>
                </a:lnTo>
                <a:lnTo>
                  <a:pt x="550664" y="101009"/>
                </a:lnTo>
                <a:lnTo>
                  <a:pt x="536911" y="116742"/>
                </a:lnTo>
                <a:lnTo>
                  <a:pt x="515480" y="135775"/>
                </a:lnTo>
                <a:lnTo>
                  <a:pt x="434352" y="203504"/>
                </a:lnTo>
                <a:lnTo>
                  <a:pt x="434352" y="234175"/>
                </a:lnTo>
                <a:lnTo>
                  <a:pt x="603338" y="234175"/>
                </a:lnTo>
                <a:lnTo>
                  <a:pt x="603338" y="200367"/>
                </a:lnTo>
                <a:lnTo>
                  <a:pt x="488911" y="200367"/>
                </a:lnTo>
                <a:lnTo>
                  <a:pt x="539851" y="158775"/>
                </a:lnTo>
                <a:lnTo>
                  <a:pt x="566938" y="135907"/>
                </a:lnTo>
                <a:lnTo>
                  <a:pt x="586001" y="115285"/>
                </a:lnTo>
                <a:lnTo>
                  <a:pt x="597271" y="94047"/>
                </a:lnTo>
                <a:lnTo>
                  <a:pt x="600976" y="69329"/>
                </a:lnTo>
                <a:lnTo>
                  <a:pt x="595418" y="41267"/>
                </a:lnTo>
                <a:lnTo>
                  <a:pt x="590967" y="35115"/>
                </a:lnTo>
                <a:close/>
              </a:path>
              <a:path w="840739" h="238759">
                <a:moveTo>
                  <a:pt x="523913" y="660"/>
                </a:moveTo>
                <a:lnTo>
                  <a:pt x="495671" y="3958"/>
                </a:lnTo>
                <a:lnTo>
                  <a:pt x="473198" y="13415"/>
                </a:lnTo>
                <a:lnTo>
                  <a:pt x="454636" y="28376"/>
                </a:lnTo>
                <a:lnTo>
                  <a:pt x="438124" y="48183"/>
                </a:lnTo>
                <a:lnTo>
                  <a:pt x="465937" y="69519"/>
                </a:lnTo>
                <a:lnTo>
                  <a:pt x="478415" y="55164"/>
                </a:lnTo>
                <a:lnTo>
                  <a:pt x="491140" y="44335"/>
                </a:lnTo>
                <a:lnTo>
                  <a:pt x="504999" y="37497"/>
                </a:lnTo>
                <a:lnTo>
                  <a:pt x="520877" y="35115"/>
                </a:lnTo>
                <a:lnTo>
                  <a:pt x="590967" y="35115"/>
                </a:lnTo>
                <a:lnTo>
                  <a:pt x="579732" y="19588"/>
                </a:lnTo>
                <a:lnTo>
                  <a:pt x="555403" y="5612"/>
                </a:lnTo>
                <a:lnTo>
                  <a:pt x="523913" y="660"/>
                </a:lnTo>
                <a:close/>
              </a:path>
              <a:path w="840739" h="238759">
                <a:moveTo>
                  <a:pt x="304050" y="0"/>
                </a:moveTo>
                <a:lnTo>
                  <a:pt x="263002" y="8927"/>
                </a:lnTo>
                <a:lnTo>
                  <a:pt x="230571" y="33759"/>
                </a:lnTo>
                <a:lnTo>
                  <a:pt x="209270" y="71569"/>
                </a:lnTo>
                <a:lnTo>
                  <a:pt x="201612" y="119430"/>
                </a:lnTo>
                <a:lnTo>
                  <a:pt x="209223" y="166996"/>
                </a:lnTo>
                <a:lnTo>
                  <a:pt x="230389" y="204577"/>
                </a:lnTo>
                <a:lnTo>
                  <a:pt x="262611" y="229262"/>
                </a:lnTo>
                <a:lnTo>
                  <a:pt x="303390" y="238137"/>
                </a:lnTo>
                <a:lnTo>
                  <a:pt x="344434" y="229212"/>
                </a:lnTo>
                <a:lnTo>
                  <a:pt x="376856" y="204387"/>
                </a:lnTo>
                <a:lnTo>
                  <a:pt x="377432" y="203365"/>
                </a:lnTo>
                <a:lnTo>
                  <a:pt x="304050" y="203365"/>
                </a:lnTo>
                <a:lnTo>
                  <a:pt x="279369" y="197036"/>
                </a:lnTo>
                <a:lnTo>
                  <a:pt x="259864" y="179438"/>
                </a:lnTo>
                <a:lnTo>
                  <a:pt x="247050" y="152648"/>
                </a:lnTo>
                <a:lnTo>
                  <a:pt x="242442" y="118745"/>
                </a:lnTo>
                <a:lnTo>
                  <a:pt x="246920" y="84755"/>
                </a:lnTo>
                <a:lnTo>
                  <a:pt x="259462" y="58194"/>
                </a:lnTo>
                <a:lnTo>
                  <a:pt x="278731" y="40906"/>
                </a:lnTo>
                <a:lnTo>
                  <a:pt x="303390" y="34734"/>
                </a:lnTo>
                <a:lnTo>
                  <a:pt x="377687" y="34734"/>
                </a:lnTo>
                <a:lnTo>
                  <a:pt x="377034" y="33574"/>
                </a:lnTo>
                <a:lnTo>
                  <a:pt x="344820" y="8879"/>
                </a:lnTo>
                <a:lnTo>
                  <a:pt x="304050" y="0"/>
                </a:lnTo>
                <a:close/>
              </a:path>
              <a:path w="840739" h="238759">
                <a:moveTo>
                  <a:pt x="377687" y="34734"/>
                </a:moveTo>
                <a:lnTo>
                  <a:pt x="303390" y="34734"/>
                </a:lnTo>
                <a:lnTo>
                  <a:pt x="328053" y="41065"/>
                </a:lnTo>
                <a:lnTo>
                  <a:pt x="347541" y="58675"/>
                </a:lnTo>
                <a:lnTo>
                  <a:pt x="360343" y="85489"/>
                </a:lnTo>
                <a:lnTo>
                  <a:pt x="364947" y="119430"/>
                </a:lnTo>
                <a:lnTo>
                  <a:pt x="360473" y="153392"/>
                </a:lnTo>
                <a:lnTo>
                  <a:pt x="347943" y="179928"/>
                </a:lnTo>
                <a:lnTo>
                  <a:pt x="328690" y="197199"/>
                </a:lnTo>
                <a:lnTo>
                  <a:pt x="304050" y="203365"/>
                </a:lnTo>
                <a:lnTo>
                  <a:pt x="377432" y="203365"/>
                </a:lnTo>
                <a:lnTo>
                  <a:pt x="398148" y="166589"/>
                </a:lnTo>
                <a:lnTo>
                  <a:pt x="405803" y="118745"/>
                </a:lnTo>
                <a:lnTo>
                  <a:pt x="398194" y="71167"/>
                </a:lnTo>
                <a:lnTo>
                  <a:pt x="377687" y="34734"/>
                </a:lnTo>
                <a:close/>
              </a:path>
              <a:path w="840739" h="238759">
                <a:moveTo>
                  <a:pt x="156591" y="35115"/>
                </a:moveTo>
                <a:lnTo>
                  <a:pt x="86499" y="35115"/>
                </a:lnTo>
                <a:lnTo>
                  <a:pt x="102543" y="37796"/>
                </a:lnTo>
                <a:lnTo>
                  <a:pt x="114946" y="45364"/>
                </a:lnTo>
                <a:lnTo>
                  <a:pt x="122945" y="57103"/>
                </a:lnTo>
                <a:lnTo>
                  <a:pt x="125780" y="72301"/>
                </a:lnTo>
                <a:lnTo>
                  <a:pt x="123614" y="86791"/>
                </a:lnTo>
                <a:lnTo>
                  <a:pt x="116281" y="101009"/>
                </a:lnTo>
                <a:lnTo>
                  <a:pt x="102527" y="116742"/>
                </a:lnTo>
                <a:lnTo>
                  <a:pt x="81102" y="135775"/>
                </a:lnTo>
                <a:lnTo>
                  <a:pt x="0" y="203504"/>
                </a:lnTo>
                <a:lnTo>
                  <a:pt x="0" y="234175"/>
                </a:lnTo>
                <a:lnTo>
                  <a:pt x="168948" y="234175"/>
                </a:lnTo>
                <a:lnTo>
                  <a:pt x="168948" y="200367"/>
                </a:lnTo>
                <a:lnTo>
                  <a:pt x="54533" y="200367"/>
                </a:lnTo>
                <a:lnTo>
                  <a:pt x="105448" y="158775"/>
                </a:lnTo>
                <a:lnTo>
                  <a:pt x="132544" y="135907"/>
                </a:lnTo>
                <a:lnTo>
                  <a:pt x="151615" y="115285"/>
                </a:lnTo>
                <a:lnTo>
                  <a:pt x="162890" y="94047"/>
                </a:lnTo>
                <a:lnTo>
                  <a:pt x="166598" y="69329"/>
                </a:lnTo>
                <a:lnTo>
                  <a:pt x="161042" y="41267"/>
                </a:lnTo>
                <a:lnTo>
                  <a:pt x="156591" y="35115"/>
                </a:lnTo>
                <a:close/>
              </a:path>
              <a:path w="840739" h="238759">
                <a:moveTo>
                  <a:pt x="89534" y="660"/>
                </a:moveTo>
                <a:lnTo>
                  <a:pt x="61293" y="3958"/>
                </a:lnTo>
                <a:lnTo>
                  <a:pt x="38822" y="13415"/>
                </a:lnTo>
                <a:lnTo>
                  <a:pt x="20263" y="28376"/>
                </a:lnTo>
                <a:lnTo>
                  <a:pt x="3759" y="48183"/>
                </a:lnTo>
                <a:lnTo>
                  <a:pt x="31559" y="69519"/>
                </a:lnTo>
                <a:lnTo>
                  <a:pt x="44030" y="55164"/>
                </a:lnTo>
                <a:lnTo>
                  <a:pt x="56753" y="44335"/>
                </a:lnTo>
                <a:lnTo>
                  <a:pt x="70614" y="37497"/>
                </a:lnTo>
                <a:lnTo>
                  <a:pt x="86499" y="35115"/>
                </a:lnTo>
                <a:lnTo>
                  <a:pt x="156591" y="35115"/>
                </a:lnTo>
                <a:lnTo>
                  <a:pt x="145359" y="19588"/>
                </a:lnTo>
                <a:lnTo>
                  <a:pt x="121030" y="5612"/>
                </a:lnTo>
                <a:lnTo>
                  <a:pt x="89534" y="66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492821" y="3362532"/>
            <a:ext cx="224587" cy="27163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3988193" y="7457859"/>
            <a:ext cx="62865" cy="8255"/>
          </a:xfrm>
          <a:custGeom>
            <a:avLst/>
            <a:gdLst/>
            <a:ahLst/>
            <a:cxnLst/>
            <a:rect l="l" t="t" r="r" b="b"/>
            <a:pathLst>
              <a:path w="62864" h="8254">
                <a:moveTo>
                  <a:pt x="62357" y="0"/>
                </a:moveTo>
                <a:lnTo>
                  <a:pt x="0" y="0"/>
                </a:lnTo>
                <a:lnTo>
                  <a:pt x="0" y="7912"/>
                </a:lnTo>
                <a:lnTo>
                  <a:pt x="62357" y="7912"/>
                </a:lnTo>
                <a:lnTo>
                  <a:pt x="623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3997255" y="7435861"/>
            <a:ext cx="43815" cy="27940"/>
          </a:xfrm>
          <a:custGeom>
            <a:avLst/>
            <a:gdLst/>
            <a:ahLst/>
            <a:cxnLst/>
            <a:rect l="l" t="t" r="r" b="b"/>
            <a:pathLst>
              <a:path w="43814" h="27940">
                <a:moveTo>
                  <a:pt x="43535" y="0"/>
                </a:moveTo>
                <a:lnTo>
                  <a:pt x="0" y="0"/>
                </a:lnTo>
                <a:lnTo>
                  <a:pt x="0" y="7924"/>
                </a:lnTo>
                <a:lnTo>
                  <a:pt x="34823" y="7924"/>
                </a:lnTo>
                <a:lnTo>
                  <a:pt x="34823" y="27940"/>
                </a:lnTo>
                <a:lnTo>
                  <a:pt x="43535" y="27940"/>
                </a:lnTo>
                <a:lnTo>
                  <a:pt x="435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3996298" y="7470831"/>
            <a:ext cx="46355" cy="35560"/>
          </a:xfrm>
          <a:custGeom>
            <a:avLst/>
            <a:gdLst/>
            <a:ahLst/>
            <a:cxnLst/>
            <a:rect l="l" t="t" r="r" b="b"/>
            <a:pathLst>
              <a:path w="46354" h="35559">
                <a:moveTo>
                  <a:pt x="45999" y="0"/>
                </a:moveTo>
                <a:lnTo>
                  <a:pt x="952" y="0"/>
                </a:lnTo>
                <a:lnTo>
                  <a:pt x="952" y="7912"/>
                </a:lnTo>
                <a:lnTo>
                  <a:pt x="37287" y="7912"/>
                </a:lnTo>
                <a:lnTo>
                  <a:pt x="37287" y="12941"/>
                </a:lnTo>
                <a:lnTo>
                  <a:pt x="0" y="12941"/>
                </a:lnTo>
                <a:lnTo>
                  <a:pt x="0" y="34937"/>
                </a:lnTo>
                <a:lnTo>
                  <a:pt x="46253" y="34937"/>
                </a:lnTo>
                <a:lnTo>
                  <a:pt x="46253" y="27012"/>
                </a:lnTo>
                <a:lnTo>
                  <a:pt x="8712" y="27012"/>
                </a:lnTo>
                <a:lnTo>
                  <a:pt x="8712" y="20866"/>
                </a:lnTo>
                <a:lnTo>
                  <a:pt x="45999" y="20866"/>
                </a:lnTo>
                <a:lnTo>
                  <a:pt x="459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3952925" y="7428458"/>
            <a:ext cx="8890" cy="15240"/>
          </a:xfrm>
          <a:custGeom>
            <a:avLst/>
            <a:gdLst/>
            <a:ahLst/>
            <a:cxnLst/>
            <a:rect l="l" t="t" r="r" b="b"/>
            <a:pathLst>
              <a:path w="8889" h="15240">
                <a:moveTo>
                  <a:pt x="8699" y="0"/>
                </a:moveTo>
                <a:lnTo>
                  <a:pt x="0" y="0"/>
                </a:lnTo>
                <a:lnTo>
                  <a:pt x="0" y="14795"/>
                </a:lnTo>
                <a:lnTo>
                  <a:pt x="8699" y="14795"/>
                </a:lnTo>
                <a:lnTo>
                  <a:pt x="86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3933761" y="7438250"/>
            <a:ext cx="47625" cy="8255"/>
          </a:xfrm>
          <a:custGeom>
            <a:avLst/>
            <a:gdLst/>
            <a:ahLst/>
            <a:cxnLst/>
            <a:rect l="l" t="t" r="r" b="b"/>
            <a:pathLst>
              <a:path w="47625" h="8254">
                <a:moveTo>
                  <a:pt x="47409" y="0"/>
                </a:moveTo>
                <a:lnTo>
                  <a:pt x="0" y="0"/>
                </a:lnTo>
                <a:lnTo>
                  <a:pt x="0" y="7924"/>
                </a:lnTo>
                <a:lnTo>
                  <a:pt x="47409" y="7924"/>
                </a:lnTo>
                <a:lnTo>
                  <a:pt x="474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3941248" y="7448131"/>
            <a:ext cx="33020" cy="31115"/>
          </a:xfrm>
          <a:custGeom>
            <a:avLst/>
            <a:gdLst/>
            <a:ahLst/>
            <a:cxnLst/>
            <a:rect l="l" t="t" r="r" b="b"/>
            <a:pathLst>
              <a:path w="33020" h="31115">
                <a:moveTo>
                  <a:pt x="25285" y="0"/>
                </a:moveTo>
                <a:lnTo>
                  <a:pt x="7315" y="0"/>
                </a:lnTo>
                <a:lnTo>
                  <a:pt x="0" y="6946"/>
                </a:lnTo>
                <a:lnTo>
                  <a:pt x="0" y="24041"/>
                </a:lnTo>
                <a:lnTo>
                  <a:pt x="7315" y="31000"/>
                </a:lnTo>
                <a:lnTo>
                  <a:pt x="25285" y="31000"/>
                </a:lnTo>
                <a:lnTo>
                  <a:pt x="32588" y="24041"/>
                </a:lnTo>
                <a:lnTo>
                  <a:pt x="32588" y="23088"/>
                </a:lnTo>
                <a:lnTo>
                  <a:pt x="12115" y="23088"/>
                </a:lnTo>
                <a:lnTo>
                  <a:pt x="8712" y="19672"/>
                </a:lnTo>
                <a:lnTo>
                  <a:pt x="8712" y="11315"/>
                </a:lnTo>
                <a:lnTo>
                  <a:pt x="12115" y="7912"/>
                </a:lnTo>
                <a:lnTo>
                  <a:pt x="32588" y="7912"/>
                </a:lnTo>
                <a:lnTo>
                  <a:pt x="32588" y="6946"/>
                </a:lnTo>
                <a:lnTo>
                  <a:pt x="25285" y="0"/>
                </a:lnTo>
                <a:close/>
              </a:path>
              <a:path w="33020" h="31115">
                <a:moveTo>
                  <a:pt x="32588" y="7912"/>
                </a:moveTo>
                <a:lnTo>
                  <a:pt x="20485" y="7912"/>
                </a:lnTo>
                <a:lnTo>
                  <a:pt x="23876" y="11315"/>
                </a:lnTo>
                <a:lnTo>
                  <a:pt x="23876" y="19672"/>
                </a:lnTo>
                <a:lnTo>
                  <a:pt x="20485" y="23088"/>
                </a:lnTo>
                <a:lnTo>
                  <a:pt x="32588" y="23088"/>
                </a:lnTo>
                <a:lnTo>
                  <a:pt x="32588" y="79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932085" y="7484902"/>
            <a:ext cx="51435" cy="20955"/>
          </a:xfrm>
          <a:custGeom>
            <a:avLst/>
            <a:gdLst/>
            <a:ahLst/>
            <a:cxnLst/>
            <a:rect l="l" t="t" r="r" b="b"/>
            <a:pathLst>
              <a:path w="51435" h="20954">
                <a:moveTo>
                  <a:pt x="8712" y="0"/>
                </a:moveTo>
                <a:lnTo>
                  <a:pt x="0" y="0"/>
                </a:lnTo>
                <a:lnTo>
                  <a:pt x="0" y="20866"/>
                </a:lnTo>
                <a:lnTo>
                  <a:pt x="50977" y="20866"/>
                </a:lnTo>
                <a:lnTo>
                  <a:pt x="50977" y="12941"/>
                </a:lnTo>
                <a:lnTo>
                  <a:pt x="8712" y="12941"/>
                </a:lnTo>
                <a:lnTo>
                  <a:pt x="87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3951879" y="7482586"/>
            <a:ext cx="11430" cy="10795"/>
          </a:xfrm>
          <a:custGeom>
            <a:avLst/>
            <a:gdLst/>
            <a:ahLst/>
            <a:cxnLst/>
            <a:rect l="l" t="t" r="r" b="b"/>
            <a:pathLst>
              <a:path w="11429" h="10795">
                <a:moveTo>
                  <a:pt x="8674" y="0"/>
                </a:moveTo>
                <a:lnTo>
                  <a:pt x="2501" y="0"/>
                </a:lnTo>
                <a:lnTo>
                  <a:pt x="0" y="2324"/>
                </a:lnTo>
                <a:lnTo>
                  <a:pt x="0" y="8051"/>
                </a:lnTo>
                <a:lnTo>
                  <a:pt x="2501" y="10388"/>
                </a:lnTo>
                <a:lnTo>
                  <a:pt x="8674" y="10388"/>
                </a:lnTo>
                <a:lnTo>
                  <a:pt x="11175" y="8051"/>
                </a:lnTo>
                <a:lnTo>
                  <a:pt x="11175" y="23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4199763" y="7727505"/>
            <a:ext cx="8890" cy="34290"/>
          </a:xfrm>
          <a:custGeom>
            <a:avLst/>
            <a:gdLst/>
            <a:ahLst/>
            <a:cxnLst/>
            <a:rect l="l" t="t" r="r" b="b"/>
            <a:pathLst>
              <a:path w="8889" h="34290">
                <a:moveTo>
                  <a:pt x="8851" y="0"/>
                </a:moveTo>
                <a:lnTo>
                  <a:pt x="0" y="0"/>
                </a:lnTo>
                <a:lnTo>
                  <a:pt x="0" y="34226"/>
                </a:lnTo>
                <a:lnTo>
                  <a:pt x="8851" y="34226"/>
                </a:lnTo>
                <a:lnTo>
                  <a:pt x="88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4191914" y="7740281"/>
            <a:ext cx="15240" cy="8255"/>
          </a:xfrm>
          <a:custGeom>
            <a:avLst/>
            <a:gdLst/>
            <a:ahLst/>
            <a:cxnLst/>
            <a:rect l="l" t="t" r="r" b="b"/>
            <a:pathLst>
              <a:path w="15239" h="8254">
                <a:moveTo>
                  <a:pt x="15036" y="0"/>
                </a:moveTo>
                <a:lnTo>
                  <a:pt x="0" y="0"/>
                </a:lnTo>
                <a:lnTo>
                  <a:pt x="0" y="8039"/>
                </a:lnTo>
                <a:lnTo>
                  <a:pt x="15036" y="8039"/>
                </a:lnTo>
                <a:lnTo>
                  <a:pt x="150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4212170" y="7727518"/>
            <a:ext cx="8890" cy="34925"/>
          </a:xfrm>
          <a:custGeom>
            <a:avLst/>
            <a:gdLst/>
            <a:ahLst/>
            <a:cxnLst/>
            <a:rect l="l" t="t" r="r" b="b"/>
            <a:pathLst>
              <a:path w="8889" h="34925">
                <a:moveTo>
                  <a:pt x="8864" y="0"/>
                </a:moveTo>
                <a:lnTo>
                  <a:pt x="0" y="0"/>
                </a:lnTo>
                <a:lnTo>
                  <a:pt x="0" y="34378"/>
                </a:lnTo>
                <a:lnTo>
                  <a:pt x="8864" y="34378"/>
                </a:lnTo>
                <a:lnTo>
                  <a:pt x="88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4174978" y="7766318"/>
            <a:ext cx="46355" cy="34290"/>
          </a:xfrm>
          <a:custGeom>
            <a:avLst/>
            <a:gdLst/>
            <a:ahLst/>
            <a:cxnLst/>
            <a:rect l="l" t="t" r="r" b="b"/>
            <a:pathLst>
              <a:path w="46354" h="34290">
                <a:moveTo>
                  <a:pt x="46050" y="0"/>
                </a:moveTo>
                <a:lnTo>
                  <a:pt x="1079" y="0"/>
                </a:lnTo>
                <a:lnTo>
                  <a:pt x="1079" y="8051"/>
                </a:lnTo>
                <a:lnTo>
                  <a:pt x="37198" y="8051"/>
                </a:lnTo>
                <a:lnTo>
                  <a:pt x="37198" y="12814"/>
                </a:lnTo>
                <a:lnTo>
                  <a:pt x="0" y="12814"/>
                </a:lnTo>
                <a:lnTo>
                  <a:pt x="0" y="34277"/>
                </a:lnTo>
                <a:lnTo>
                  <a:pt x="46266" y="34277"/>
                </a:lnTo>
                <a:lnTo>
                  <a:pt x="46266" y="26225"/>
                </a:lnTo>
                <a:lnTo>
                  <a:pt x="8851" y="26225"/>
                </a:lnTo>
                <a:lnTo>
                  <a:pt x="8851" y="20853"/>
                </a:lnTo>
                <a:lnTo>
                  <a:pt x="46050" y="20853"/>
                </a:lnTo>
                <a:lnTo>
                  <a:pt x="460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4160531" y="7727511"/>
            <a:ext cx="38735" cy="34290"/>
          </a:xfrm>
          <a:custGeom>
            <a:avLst/>
            <a:gdLst/>
            <a:ahLst/>
            <a:cxnLst/>
            <a:rect l="l" t="t" r="r" b="b"/>
            <a:pathLst>
              <a:path w="38735" h="34290">
                <a:moveTo>
                  <a:pt x="19126" y="0"/>
                </a:moveTo>
                <a:lnTo>
                  <a:pt x="0" y="34277"/>
                </a:lnTo>
                <a:lnTo>
                  <a:pt x="9918" y="34277"/>
                </a:lnTo>
                <a:lnTo>
                  <a:pt x="19164" y="17703"/>
                </a:lnTo>
                <a:lnTo>
                  <a:pt x="28498" y="34277"/>
                </a:lnTo>
                <a:lnTo>
                  <a:pt x="38442" y="34277"/>
                </a:lnTo>
                <a:lnTo>
                  <a:pt x="191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4126433" y="7722057"/>
            <a:ext cx="8890" cy="15240"/>
          </a:xfrm>
          <a:custGeom>
            <a:avLst/>
            <a:gdLst/>
            <a:ahLst/>
            <a:cxnLst/>
            <a:rect l="l" t="t" r="r" b="b"/>
            <a:pathLst>
              <a:path w="8889" h="15240">
                <a:moveTo>
                  <a:pt x="8851" y="0"/>
                </a:moveTo>
                <a:lnTo>
                  <a:pt x="0" y="0"/>
                </a:lnTo>
                <a:lnTo>
                  <a:pt x="0" y="15036"/>
                </a:lnTo>
                <a:lnTo>
                  <a:pt x="8851" y="15036"/>
                </a:lnTo>
                <a:lnTo>
                  <a:pt x="88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4106964" y="7732014"/>
            <a:ext cx="48260" cy="8255"/>
          </a:xfrm>
          <a:custGeom>
            <a:avLst/>
            <a:gdLst/>
            <a:ahLst/>
            <a:cxnLst/>
            <a:rect l="l" t="t" r="r" b="b"/>
            <a:pathLst>
              <a:path w="48260" h="8254">
                <a:moveTo>
                  <a:pt x="48183" y="0"/>
                </a:moveTo>
                <a:lnTo>
                  <a:pt x="0" y="0"/>
                </a:lnTo>
                <a:lnTo>
                  <a:pt x="0" y="8039"/>
                </a:lnTo>
                <a:lnTo>
                  <a:pt x="48183" y="8039"/>
                </a:lnTo>
                <a:lnTo>
                  <a:pt x="481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4114565" y="7742042"/>
            <a:ext cx="33655" cy="31750"/>
          </a:xfrm>
          <a:custGeom>
            <a:avLst/>
            <a:gdLst/>
            <a:ahLst/>
            <a:cxnLst/>
            <a:rect l="l" t="t" r="r" b="b"/>
            <a:pathLst>
              <a:path w="33654" h="31750">
                <a:moveTo>
                  <a:pt x="25692" y="0"/>
                </a:moveTo>
                <a:lnTo>
                  <a:pt x="7442" y="0"/>
                </a:lnTo>
                <a:lnTo>
                  <a:pt x="0" y="7061"/>
                </a:lnTo>
                <a:lnTo>
                  <a:pt x="0" y="24422"/>
                </a:lnTo>
                <a:lnTo>
                  <a:pt x="7442" y="31496"/>
                </a:lnTo>
                <a:lnTo>
                  <a:pt x="25692" y="31496"/>
                </a:lnTo>
                <a:lnTo>
                  <a:pt x="33121" y="24422"/>
                </a:lnTo>
                <a:lnTo>
                  <a:pt x="33121" y="23444"/>
                </a:lnTo>
                <a:lnTo>
                  <a:pt x="12318" y="23444"/>
                </a:lnTo>
                <a:lnTo>
                  <a:pt x="8864" y="19989"/>
                </a:lnTo>
                <a:lnTo>
                  <a:pt x="8864" y="11493"/>
                </a:lnTo>
                <a:lnTo>
                  <a:pt x="12318" y="8039"/>
                </a:lnTo>
                <a:lnTo>
                  <a:pt x="33121" y="8039"/>
                </a:lnTo>
                <a:lnTo>
                  <a:pt x="33121" y="7061"/>
                </a:lnTo>
                <a:lnTo>
                  <a:pt x="25692" y="0"/>
                </a:lnTo>
                <a:close/>
              </a:path>
              <a:path w="33654" h="31750">
                <a:moveTo>
                  <a:pt x="33121" y="8039"/>
                </a:moveTo>
                <a:lnTo>
                  <a:pt x="20815" y="8039"/>
                </a:lnTo>
                <a:lnTo>
                  <a:pt x="24269" y="11493"/>
                </a:lnTo>
                <a:lnTo>
                  <a:pt x="24269" y="19989"/>
                </a:lnTo>
                <a:lnTo>
                  <a:pt x="20815" y="23444"/>
                </a:lnTo>
                <a:lnTo>
                  <a:pt x="33121" y="23444"/>
                </a:lnTo>
                <a:lnTo>
                  <a:pt x="33121" y="80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4105268" y="7779399"/>
            <a:ext cx="52069" cy="21590"/>
          </a:xfrm>
          <a:custGeom>
            <a:avLst/>
            <a:gdLst/>
            <a:ahLst/>
            <a:cxnLst/>
            <a:rect l="l" t="t" r="r" b="b"/>
            <a:pathLst>
              <a:path w="52070" h="21590">
                <a:moveTo>
                  <a:pt x="8851" y="0"/>
                </a:moveTo>
                <a:lnTo>
                  <a:pt x="0" y="0"/>
                </a:lnTo>
                <a:lnTo>
                  <a:pt x="0" y="21196"/>
                </a:lnTo>
                <a:lnTo>
                  <a:pt x="51790" y="21196"/>
                </a:lnTo>
                <a:lnTo>
                  <a:pt x="51790" y="13144"/>
                </a:lnTo>
                <a:lnTo>
                  <a:pt x="8851" y="13144"/>
                </a:lnTo>
                <a:lnTo>
                  <a:pt x="88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4125371" y="7777043"/>
            <a:ext cx="11430" cy="10795"/>
          </a:xfrm>
          <a:custGeom>
            <a:avLst/>
            <a:gdLst/>
            <a:ahLst/>
            <a:cxnLst/>
            <a:rect l="l" t="t" r="r" b="b"/>
            <a:pathLst>
              <a:path w="11429" h="10795">
                <a:moveTo>
                  <a:pt x="8813" y="0"/>
                </a:moveTo>
                <a:lnTo>
                  <a:pt x="2552" y="0"/>
                </a:lnTo>
                <a:lnTo>
                  <a:pt x="0" y="2362"/>
                </a:lnTo>
                <a:lnTo>
                  <a:pt x="0" y="8178"/>
                </a:lnTo>
                <a:lnTo>
                  <a:pt x="2552" y="10553"/>
                </a:lnTo>
                <a:lnTo>
                  <a:pt x="8813" y="10553"/>
                </a:lnTo>
                <a:lnTo>
                  <a:pt x="11366" y="8178"/>
                </a:lnTo>
                <a:lnTo>
                  <a:pt x="11366" y="23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3815181" y="7779245"/>
            <a:ext cx="62865" cy="8255"/>
          </a:xfrm>
          <a:custGeom>
            <a:avLst/>
            <a:gdLst/>
            <a:ahLst/>
            <a:cxnLst/>
            <a:rect l="l" t="t" r="r" b="b"/>
            <a:pathLst>
              <a:path w="62864" h="8254">
                <a:moveTo>
                  <a:pt x="62509" y="0"/>
                </a:moveTo>
                <a:lnTo>
                  <a:pt x="0" y="0"/>
                </a:lnTo>
                <a:lnTo>
                  <a:pt x="0" y="7937"/>
                </a:lnTo>
                <a:lnTo>
                  <a:pt x="62509" y="7937"/>
                </a:lnTo>
                <a:lnTo>
                  <a:pt x="625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3832872" y="7767244"/>
            <a:ext cx="8890" cy="15240"/>
          </a:xfrm>
          <a:custGeom>
            <a:avLst/>
            <a:gdLst/>
            <a:ahLst/>
            <a:cxnLst/>
            <a:rect l="l" t="t" r="r" b="b"/>
            <a:pathLst>
              <a:path w="8889" h="15240">
                <a:moveTo>
                  <a:pt x="8724" y="0"/>
                </a:moveTo>
                <a:lnTo>
                  <a:pt x="0" y="0"/>
                </a:lnTo>
                <a:lnTo>
                  <a:pt x="0" y="14935"/>
                </a:lnTo>
                <a:lnTo>
                  <a:pt x="8724" y="14935"/>
                </a:lnTo>
                <a:lnTo>
                  <a:pt x="87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3851275" y="7767244"/>
            <a:ext cx="8890" cy="15240"/>
          </a:xfrm>
          <a:custGeom>
            <a:avLst/>
            <a:gdLst/>
            <a:ahLst/>
            <a:cxnLst/>
            <a:rect l="l" t="t" r="r" b="b"/>
            <a:pathLst>
              <a:path w="8889" h="15240">
                <a:moveTo>
                  <a:pt x="8737" y="0"/>
                </a:moveTo>
                <a:lnTo>
                  <a:pt x="0" y="0"/>
                </a:lnTo>
                <a:lnTo>
                  <a:pt x="0" y="14935"/>
                </a:lnTo>
                <a:lnTo>
                  <a:pt x="8737" y="14935"/>
                </a:lnTo>
                <a:lnTo>
                  <a:pt x="87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3820057" y="7727959"/>
            <a:ext cx="53340" cy="38100"/>
          </a:xfrm>
          <a:custGeom>
            <a:avLst/>
            <a:gdLst/>
            <a:ahLst/>
            <a:cxnLst/>
            <a:rect l="l" t="t" r="r" b="b"/>
            <a:pathLst>
              <a:path w="53339" h="38100">
                <a:moveTo>
                  <a:pt x="26377" y="0"/>
                </a:moveTo>
                <a:lnTo>
                  <a:pt x="0" y="37795"/>
                </a:lnTo>
                <a:lnTo>
                  <a:pt x="10337" y="37795"/>
                </a:lnTo>
                <a:lnTo>
                  <a:pt x="26377" y="14820"/>
                </a:lnTo>
                <a:lnTo>
                  <a:pt x="42405" y="37795"/>
                </a:lnTo>
                <a:lnTo>
                  <a:pt x="52743" y="37795"/>
                </a:lnTo>
                <a:lnTo>
                  <a:pt x="263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3782237" y="7722590"/>
            <a:ext cx="8890" cy="15240"/>
          </a:xfrm>
          <a:custGeom>
            <a:avLst/>
            <a:gdLst/>
            <a:ahLst/>
            <a:cxnLst/>
            <a:rect l="l" t="t" r="r" b="b"/>
            <a:pathLst>
              <a:path w="8889" h="15240">
                <a:moveTo>
                  <a:pt x="8737" y="0"/>
                </a:moveTo>
                <a:lnTo>
                  <a:pt x="0" y="0"/>
                </a:lnTo>
                <a:lnTo>
                  <a:pt x="0" y="14820"/>
                </a:lnTo>
                <a:lnTo>
                  <a:pt x="8737" y="14820"/>
                </a:lnTo>
                <a:lnTo>
                  <a:pt x="87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3763035" y="7732395"/>
            <a:ext cx="47625" cy="8255"/>
          </a:xfrm>
          <a:custGeom>
            <a:avLst/>
            <a:gdLst/>
            <a:ahLst/>
            <a:cxnLst/>
            <a:rect l="l" t="t" r="r" b="b"/>
            <a:pathLst>
              <a:path w="47625" h="8254">
                <a:moveTo>
                  <a:pt x="47510" y="0"/>
                </a:moveTo>
                <a:lnTo>
                  <a:pt x="0" y="0"/>
                </a:lnTo>
                <a:lnTo>
                  <a:pt x="0" y="7937"/>
                </a:lnTo>
                <a:lnTo>
                  <a:pt x="47510" y="7937"/>
                </a:lnTo>
                <a:lnTo>
                  <a:pt x="475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3770524" y="7742310"/>
            <a:ext cx="33020" cy="31115"/>
          </a:xfrm>
          <a:custGeom>
            <a:avLst/>
            <a:gdLst/>
            <a:ahLst/>
            <a:cxnLst/>
            <a:rect l="l" t="t" r="r" b="b"/>
            <a:pathLst>
              <a:path w="33020" h="31115">
                <a:moveTo>
                  <a:pt x="25349" y="0"/>
                </a:moveTo>
                <a:lnTo>
                  <a:pt x="7340" y="0"/>
                </a:lnTo>
                <a:lnTo>
                  <a:pt x="0" y="6959"/>
                </a:lnTo>
                <a:lnTo>
                  <a:pt x="0" y="24091"/>
                </a:lnTo>
                <a:lnTo>
                  <a:pt x="7340" y="31064"/>
                </a:lnTo>
                <a:lnTo>
                  <a:pt x="25349" y="31064"/>
                </a:lnTo>
                <a:lnTo>
                  <a:pt x="32664" y="24091"/>
                </a:lnTo>
                <a:lnTo>
                  <a:pt x="32664" y="23126"/>
                </a:lnTo>
                <a:lnTo>
                  <a:pt x="12153" y="23126"/>
                </a:lnTo>
                <a:lnTo>
                  <a:pt x="8737" y="19710"/>
                </a:lnTo>
                <a:lnTo>
                  <a:pt x="8737" y="11341"/>
                </a:lnTo>
                <a:lnTo>
                  <a:pt x="12153" y="7924"/>
                </a:lnTo>
                <a:lnTo>
                  <a:pt x="32664" y="7924"/>
                </a:lnTo>
                <a:lnTo>
                  <a:pt x="32664" y="6959"/>
                </a:lnTo>
                <a:lnTo>
                  <a:pt x="25349" y="0"/>
                </a:lnTo>
                <a:close/>
              </a:path>
              <a:path w="33020" h="31115">
                <a:moveTo>
                  <a:pt x="32664" y="7924"/>
                </a:moveTo>
                <a:lnTo>
                  <a:pt x="20535" y="7924"/>
                </a:lnTo>
                <a:lnTo>
                  <a:pt x="23939" y="11341"/>
                </a:lnTo>
                <a:lnTo>
                  <a:pt x="23939" y="19710"/>
                </a:lnTo>
                <a:lnTo>
                  <a:pt x="20535" y="23126"/>
                </a:lnTo>
                <a:lnTo>
                  <a:pt x="32664" y="23126"/>
                </a:lnTo>
                <a:lnTo>
                  <a:pt x="32664" y="79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3761350" y="7779164"/>
            <a:ext cx="51435" cy="20955"/>
          </a:xfrm>
          <a:custGeom>
            <a:avLst/>
            <a:gdLst/>
            <a:ahLst/>
            <a:cxnLst/>
            <a:rect l="l" t="t" r="r" b="b"/>
            <a:pathLst>
              <a:path w="51435" h="20954">
                <a:moveTo>
                  <a:pt x="8724" y="0"/>
                </a:moveTo>
                <a:lnTo>
                  <a:pt x="0" y="0"/>
                </a:lnTo>
                <a:lnTo>
                  <a:pt x="0" y="20904"/>
                </a:lnTo>
                <a:lnTo>
                  <a:pt x="51092" y="20904"/>
                </a:lnTo>
                <a:lnTo>
                  <a:pt x="51092" y="12966"/>
                </a:lnTo>
                <a:lnTo>
                  <a:pt x="8724" y="12966"/>
                </a:lnTo>
                <a:lnTo>
                  <a:pt x="87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3781180" y="7776831"/>
            <a:ext cx="11430" cy="10795"/>
          </a:xfrm>
          <a:custGeom>
            <a:avLst/>
            <a:gdLst/>
            <a:ahLst/>
            <a:cxnLst/>
            <a:rect l="l" t="t" r="r" b="b"/>
            <a:pathLst>
              <a:path w="11429" h="10795">
                <a:moveTo>
                  <a:pt x="8699" y="0"/>
                </a:moveTo>
                <a:lnTo>
                  <a:pt x="2514" y="0"/>
                </a:lnTo>
                <a:lnTo>
                  <a:pt x="0" y="2336"/>
                </a:lnTo>
                <a:lnTo>
                  <a:pt x="0" y="8077"/>
                </a:lnTo>
                <a:lnTo>
                  <a:pt x="2514" y="10413"/>
                </a:lnTo>
                <a:lnTo>
                  <a:pt x="8699" y="10413"/>
                </a:lnTo>
                <a:lnTo>
                  <a:pt x="11214" y="8077"/>
                </a:lnTo>
                <a:lnTo>
                  <a:pt x="11214" y="2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3936240" y="7605853"/>
            <a:ext cx="119380" cy="119380"/>
          </a:xfrm>
          <a:custGeom>
            <a:avLst/>
            <a:gdLst/>
            <a:ahLst/>
            <a:cxnLst/>
            <a:rect l="l" t="t" r="r" b="b"/>
            <a:pathLst>
              <a:path w="119379" h="119379">
                <a:moveTo>
                  <a:pt x="59461" y="0"/>
                </a:moveTo>
                <a:lnTo>
                  <a:pt x="36336" y="4679"/>
                </a:lnTo>
                <a:lnTo>
                  <a:pt x="17433" y="17433"/>
                </a:lnTo>
                <a:lnTo>
                  <a:pt x="4679" y="36336"/>
                </a:lnTo>
                <a:lnTo>
                  <a:pt x="0" y="59461"/>
                </a:lnTo>
                <a:lnTo>
                  <a:pt x="4679" y="82586"/>
                </a:lnTo>
                <a:lnTo>
                  <a:pt x="17433" y="101488"/>
                </a:lnTo>
                <a:lnTo>
                  <a:pt x="36336" y="114243"/>
                </a:lnTo>
                <a:lnTo>
                  <a:pt x="59461" y="118922"/>
                </a:lnTo>
                <a:lnTo>
                  <a:pt x="82586" y="114243"/>
                </a:lnTo>
                <a:lnTo>
                  <a:pt x="93268" y="107035"/>
                </a:lnTo>
                <a:lnTo>
                  <a:pt x="59461" y="107035"/>
                </a:lnTo>
                <a:lnTo>
                  <a:pt x="40964" y="103290"/>
                </a:lnTo>
                <a:lnTo>
                  <a:pt x="25839" y="93083"/>
                </a:lnTo>
                <a:lnTo>
                  <a:pt x="15632" y="77958"/>
                </a:lnTo>
                <a:lnTo>
                  <a:pt x="11887" y="59461"/>
                </a:lnTo>
                <a:lnTo>
                  <a:pt x="15632" y="40958"/>
                </a:lnTo>
                <a:lnTo>
                  <a:pt x="25839" y="25834"/>
                </a:lnTo>
                <a:lnTo>
                  <a:pt x="40964" y="15630"/>
                </a:lnTo>
                <a:lnTo>
                  <a:pt x="59461" y="11887"/>
                </a:lnTo>
                <a:lnTo>
                  <a:pt x="93268" y="11887"/>
                </a:lnTo>
                <a:lnTo>
                  <a:pt x="82586" y="4679"/>
                </a:lnTo>
                <a:lnTo>
                  <a:pt x="59461" y="0"/>
                </a:lnTo>
                <a:close/>
              </a:path>
              <a:path w="119379" h="119379">
                <a:moveTo>
                  <a:pt x="93268" y="11887"/>
                </a:moveTo>
                <a:lnTo>
                  <a:pt x="59461" y="11887"/>
                </a:lnTo>
                <a:lnTo>
                  <a:pt x="77958" y="15630"/>
                </a:lnTo>
                <a:lnTo>
                  <a:pt x="93083" y="25834"/>
                </a:lnTo>
                <a:lnTo>
                  <a:pt x="103290" y="40958"/>
                </a:lnTo>
                <a:lnTo>
                  <a:pt x="107035" y="59461"/>
                </a:lnTo>
                <a:lnTo>
                  <a:pt x="103290" y="77958"/>
                </a:lnTo>
                <a:lnTo>
                  <a:pt x="93083" y="93083"/>
                </a:lnTo>
                <a:lnTo>
                  <a:pt x="77958" y="103290"/>
                </a:lnTo>
                <a:lnTo>
                  <a:pt x="59461" y="107035"/>
                </a:lnTo>
                <a:lnTo>
                  <a:pt x="93268" y="107035"/>
                </a:lnTo>
                <a:lnTo>
                  <a:pt x="101488" y="101488"/>
                </a:lnTo>
                <a:lnTo>
                  <a:pt x="114243" y="82586"/>
                </a:lnTo>
                <a:lnTo>
                  <a:pt x="118922" y="59461"/>
                </a:lnTo>
                <a:lnTo>
                  <a:pt x="114243" y="36336"/>
                </a:lnTo>
                <a:lnTo>
                  <a:pt x="101488" y="17433"/>
                </a:lnTo>
                <a:lnTo>
                  <a:pt x="93268" y="118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3924343" y="7631495"/>
            <a:ext cx="142875" cy="67945"/>
          </a:xfrm>
          <a:custGeom>
            <a:avLst/>
            <a:gdLst/>
            <a:ahLst/>
            <a:cxnLst/>
            <a:rect l="l" t="t" r="r" b="b"/>
            <a:pathLst>
              <a:path w="142875" h="67945">
                <a:moveTo>
                  <a:pt x="61099" y="0"/>
                </a:moveTo>
                <a:lnTo>
                  <a:pt x="33223" y="27876"/>
                </a:lnTo>
                <a:lnTo>
                  <a:pt x="0" y="27876"/>
                </a:lnTo>
                <a:lnTo>
                  <a:pt x="0" y="39763"/>
                </a:lnTo>
                <a:lnTo>
                  <a:pt x="38138" y="39763"/>
                </a:lnTo>
                <a:lnTo>
                  <a:pt x="57835" y="20065"/>
                </a:lnTo>
                <a:lnTo>
                  <a:pt x="81622" y="67640"/>
                </a:lnTo>
                <a:lnTo>
                  <a:pt x="109499" y="39763"/>
                </a:lnTo>
                <a:lnTo>
                  <a:pt x="142709" y="39763"/>
                </a:lnTo>
                <a:lnTo>
                  <a:pt x="142709" y="27876"/>
                </a:lnTo>
                <a:lnTo>
                  <a:pt x="104571" y="27876"/>
                </a:lnTo>
                <a:lnTo>
                  <a:pt x="84874" y="47561"/>
                </a:lnTo>
                <a:lnTo>
                  <a:pt x="610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4065753" y="7480320"/>
            <a:ext cx="124460" cy="194945"/>
          </a:xfrm>
          <a:custGeom>
            <a:avLst/>
            <a:gdLst/>
            <a:ahLst/>
            <a:cxnLst/>
            <a:rect l="l" t="t" r="r" b="b"/>
            <a:pathLst>
              <a:path w="124460" h="194945">
                <a:moveTo>
                  <a:pt x="4419" y="0"/>
                </a:moveTo>
                <a:lnTo>
                  <a:pt x="0" y="11048"/>
                </a:lnTo>
                <a:lnTo>
                  <a:pt x="43702" y="36301"/>
                </a:lnTo>
                <a:lnTo>
                  <a:pt x="78070" y="72110"/>
                </a:lnTo>
                <a:lnTo>
                  <a:pt x="101355" y="115844"/>
                </a:lnTo>
                <a:lnTo>
                  <a:pt x="111810" y="164871"/>
                </a:lnTo>
                <a:lnTo>
                  <a:pt x="93205" y="145605"/>
                </a:lnTo>
                <a:lnTo>
                  <a:pt x="84645" y="153860"/>
                </a:lnTo>
                <a:lnTo>
                  <a:pt x="123825" y="194436"/>
                </a:lnTo>
                <a:lnTo>
                  <a:pt x="124079" y="180085"/>
                </a:lnTo>
                <a:lnTo>
                  <a:pt x="119162" y="133988"/>
                </a:lnTo>
                <a:lnTo>
                  <a:pt x="103557" y="91154"/>
                </a:lnTo>
                <a:lnTo>
                  <a:pt x="78443" y="53361"/>
                </a:lnTo>
                <a:lnTo>
                  <a:pt x="45003" y="22384"/>
                </a:lnTo>
                <a:lnTo>
                  <a:pt x="44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3877367" y="7813734"/>
            <a:ext cx="228600" cy="50165"/>
          </a:xfrm>
          <a:custGeom>
            <a:avLst/>
            <a:gdLst/>
            <a:ahLst/>
            <a:cxnLst/>
            <a:rect l="l" t="t" r="r" b="b"/>
            <a:pathLst>
              <a:path w="228600" h="50165">
                <a:moveTo>
                  <a:pt x="55372" y="0"/>
                </a:moveTo>
                <a:lnTo>
                  <a:pt x="0" y="10756"/>
                </a:lnTo>
                <a:lnTo>
                  <a:pt x="11899" y="18783"/>
                </a:lnTo>
                <a:lnTo>
                  <a:pt x="53236" y="39769"/>
                </a:lnTo>
                <a:lnTo>
                  <a:pt x="97657" y="50012"/>
                </a:lnTo>
                <a:lnTo>
                  <a:pt x="143029" y="49535"/>
                </a:lnTo>
                <a:lnTo>
                  <a:pt x="187218" y="38360"/>
                </a:lnTo>
                <a:lnTo>
                  <a:pt x="228092" y="16509"/>
                </a:lnTo>
                <a:lnTo>
                  <a:pt x="221234" y="6794"/>
                </a:lnTo>
                <a:lnTo>
                  <a:pt x="176259" y="29689"/>
                </a:lnTo>
                <a:lnTo>
                  <a:pt x="127512" y="39008"/>
                </a:lnTo>
                <a:lnTo>
                  <a:pt x="78153" y="34715"/>
                </a:lnTo>
                <a:lnTo>
                  <a:pt x="31343" y="16776"/>
                </a:lnTo>
                <a:lnTo>
                  <a:pt x="57632" y="11671"/>
                </a:lnTo>
                <a:lnTo>
                  <a:pt x="553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3789833" y="7489374"/>
            <a:ext cx="106878" cy="20248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4646560" y="7467452"/>
            <a:ext cx="254605" cy="33946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4707930" y="7576400"/>
            <a:ext cx="233045" cy="288925"/>
          </a:xfrm>
          <a:custGeom>
            <a:avLst/>
            <a:gdLst/>
            <a:ahLst/>
            <a:cxnLst/>
            <a:rect l="l" t="t" r="r" b="b"/>
            <a:pathLst>
              <a:path w="233045" h="288925">
                <a:moveTo>
                  <a:pt x="230454" y="0"/>
                </a:moveTo>
                <a:lnTo>
                  <a:pt x="2374" y="0"/>
                </a:lnTo>
                <a:lnTo>
                  <a:pt x="0" y="2374"/>
                </a:lnTo>
                <a:lnTo>
                  <a:pt x="0" y="286080"/>
                </a:lnTo>
                <a:lnTo>
                  <a:pt x="2374" y="288455"/>
                </a:lnTo>
                <a:lnTo>
                  <a:pt x="230454" y="288455"/>
                </a:lnTo>
                <a:lnTo>
                  <a:pt x="232829" y="286080"/>
                </a:lnTo>
                <a:lnTo>
                  <a:pt x="232829" y="277850"/>
                </a:lnTo>
                <a:lnTo>
                  <a:pt x="10617" y="277850"/>
                </a:lnTo>
                <a:lnTo>
                  <a:pt x="10617" y="10604"/>
                </a:lnTo>
                <a:lnTo>
                  <a:pt x="232829" y="10604"/>
                </a:lnTo>
                <a:lnTo>
                  <a:pt x="232829" y="2374"/>
                </a:lnTo>
                <a:lnTo>
                  <a:pt x="230454" y="0"/>
                </a:lnTo>
                <a:close/>
              </a:path>
              <a:path w="233045" h="288925">
                <a:moveTo>
                  <a:pt x="232829" y="10604"/>
                </a:moveTo>
                <a:lnTo>
                  <a:pt x="222224" y="10604"/>
                </a:lnTo>
                <a:lnTo>
                  <a:pt x="222224" y="277850"/>
                </a:lnTo>
                <a:lnTo>
                  <a:pt x="232829" y="277850"/>
                </a:lnTo>
                <a:lnTo>
                  <a:pt x="232829" y="106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4759069" y="7664126"/>
            <a:ext cx="137915" cy="11669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 txBox="1"/>
          <p:nvPr/>
        </p:nvSpPr>
        <p:spPr>
          <a:xfrm>
            <a:off x="3637415" y="5864464"/>
            <a:ext cx="2319020" cy="2781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01065" algn="l"/>
                <a:tab pos="1714500" algn="l"/>
              </a:tabLst>
            </a:pPr>
            <a:r>
              <a:rPr dirty="0" sz="650" spc="-65">
                <a:solidFill>
                  <a:srgbClr val="231F20"/>
                </a:solidFill>
                <a:latin typeface="Arial Unicode MS"/>
                <a:cs typeface="Arial Unicode MS"/>
              </a:rPr>
              <a:t>문서진본확인</a:t>
            </a:r>
            <a:r>
              <a:rPr dirty="0" sz="650" spc="-25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dirty="0" sz="650" spc="-65">
                <a:solidFill>
                  <a:srgbClr val="231F20"/>
                </a:solidFill>
                <a:latin typeface="Arial Unicode MS"/>
                <a:cs typeface="Arial Unicode MS"/>
              </a:rPr>
              <a:t>서비스	</a:t>
            </a:r>
            <a:r>
              <a:rPr dirty="0" sz="650" spc="-60">
                <a:solidFill>
                  <a:srgbClr val="231F20"/>
                </a:solidFill>
                <a:latin typeface="Arial Unicode MS"/>
                <a:cs typeface="Arial Unicode MS"/>
              </a:rPr>
              <a:t>주의</a:t>
            </a:r>
            <a:r>
              <a:rPr dirty="0" sz="650" spc="-25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dirty="0" sz="650" spc="-60">
                <a:solidFill>
                  <a:srgbClr val="231F20"/>
                </a:solidFill>
                <a:latin typeface="Arial Unicode MS"/>
                <a:cs typeface="Arial Unicode MS"/>
              </a:rPr>
              <a:t>글꼴</a:t>
            </a:r>
            <a:r>
              <a:rPr dirty="0" sz="650" spc="-25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dirty="0" sz="650" spc="-60">
                <a:solidFill>
                  <a:srgbClr val="231F20"/>
                </a:solidFill>
                <a:latin typeface="Arial Unicode MS"/>
                <a:cs typeface="Arial Unicode MS"/>
              </a:rPr>
              <a:t>알림	악성 코드</a:t>
            </a:r>
            <a:r>
              <a:rPr dirty="0" sz="650" spc="-1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dirty="0" sz="650" spc="-70">
                <a:solidFill>
                  <a:srgbClr val="231F20"/>
                </a:solidFill>
                <a:latin typeface="Arial Unicode MS"/>
                <a:cs typeface="Arial Unicode MS"/>
              </a:rPr>
              <a:t>차단</a:t>
            </a:r>
            <a:endParaRPr sz="650">
              <a:latin typeface="Arial Unicode MS"/>
              <a:cs typeface="Arial Unicode MS"/>
            </a:endParaRPr>
          </a:p>
          <a:p>
            <a:pPr marL="15240">
              <a:lnSpc>
                <a:spcPct val="100000"/>
              </a:lnSpc>
              <a:spcBef>
                <a:spcPts val="545"/>
              </a:spcBef>
            </a:pPr>
            <a:r>
              <a:rPr dirty="0" sz="550" spc="-55">
                <a:solidFill>
                  <a:srgbClr val="58595B"/>
                </a:solidFill>
                <a:latin typeface="Arial Unicode MS"/>
                <a:cs typeface="Arial Unicode MS"/>
              </a:rPr>
              <a:t>(*문서진본확인 </a:t>
            </a:r>
            <a:r>
              <a:rPr dirty="0" sz="550" spc="-70">
                <a:solidFill>
                  <a:srgbClr val="58595B"/>
                </a:solidFill>
                <a:latin typeface="Arial Unicode MS"/>
                <a:cs typeface="Arial Unicode MS"/>
              </a:rPr>
              <a:t>서비스는 </a:t>
            </a:r>
            <a:r>
              <a:rPr dirty="0" sz="550" spc="-30">
                <a:solidFill>
                  <a:srgbClr val="58595B"/>
                </a:solidFill>
                <a:latin typeface="Arial Unicode MS"/>
                <a:cs typeface="Arial Unicode MS"/>
              </a:rPr>
              <a:t>B2B, </a:t>
            </a:r>
            <a:r>
              <a:rPr dirty="0" sz="550" spc="-45">
                <a:solidFill>
                  <a:srgbClr val="58595B"/>
                </a:solidFill>
                <a:latin typeface="Arial Unicode MS"/>
                <a:cs typeface="Arial Unicode MS"/>
              </a:rPr>
              <a:t>B2G </a:t>
            </a:r>
            <a:r>
              <a:rPr dirty="0" sz="550" spc="-60">
                <a:solidFill>
                  <a:srgbClr val="58595B"/>
                </a:solidFill>
                <a:latin typeface="Arial Unicode MS"/>
                <a:cs typeface="Arial Unicode MS"/>
              </a:rPr>
              <a:t>제공 </a:t>
            </a:r>
            <a:r>
              <a:rPr dirty="0" sz="550" spc="-70">
                <a:solidFill>
                  <a:srgbClr val="58595B"/>
                </a:solidFill>
                <a:latin typeface="Arial Unicode MS"/>
                <a:cs typeface="Arial Unicode MS"/>
              </a:rPr>
              <a:t>기능으로 </a:t>
            </a:r>
            <a:r>
              <a:rPr dirty="0" sz="550" spc="-60">
                <a:solidFill>
                  <a:srgbClr val="58595B"/>
                </a:solidFill>
                <a:latin typeface="Arial Unicode MS"/>
                <a:cs typeface="Arial Unicode MS"/>
              </a:rPr>
              <a:t>별도 </a:t>
            </a:r>
            <a:r>
              <a:rPr dirty="0" sz="550" spc="-70">
                <a:solidFill>
                  <a:srgbClr val="58595B"/>
                </a:solidFill>
                <a:latin typeface="Arial Unicode MS"/>
                <a:cs typeface="Arial Unicode MS"/>
              </a:rPr>
              <a:t>커스터마이징이</a:t>
            </a:r>
            <a:r>
              <a:rPr dirty="0" sz="550" spc="-75">
                <a:solidFill>
                  <a:srgbClr val="58595B"/>
                </a:solidFill>
                <a:latin typeface="Arial Unicode MS"/>
                <a:cs typeface="Arial Unicode MS"/>
              </a:rPr>
              <a:t> </a:t>
            </a:r>
            <a:r>
              <a:rPr dirty="0" sz="550" spc="-65">
                <a:solidFill>
                  <a:srgbClr val="58595B"/>
                </a:solidFill>
                <a:latin typeface="Arial Unicode MS"/>
                <a:cs typeface="Arial Unicode MS"/>
              </a:rPr>
              <a:t>필요합니다.)</a:t>
            </a:r>
            <a:endParaRPr sz="55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2020-02-24T11:08:18Z</dcterms:created>
  <dcterms:modified xsi:type="dcterms:W3CDTF">2020-02-24T11:08:18Z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2020-02-18T00:00:00Z</vt:filetime>
  </property>
  <property fmtid="{D5CDD505-2E9C-101B-9397-08002B2CF9AE}" pid="3" name="Creator">
    <vt:lpwstr>nPDF (pdftk 1.41)</vt:lpwstr>
  </property>
  <property fmtid="{D5CDD505-2E9C-101B-9397-08002B2CF9AE}" pid="4" name="LastSaved">
    <vt:filetime>2020-02-24T00:00:00Z</vt:filetime>
  </property>
</Properties>
</file>